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2"/>
  </p:notesMasterIdLst>
  <p:handoutMasterIdLst>
    <p:handoutMasterId r:id="rId23"/>
  </p:handoutMasterIdLst>
  <p:sldIdLst>
    <p:sldId id="256" r:id="rId5"/>
    <p:sldId id="285" r:id="rId6"/>
    <p:sldId id="289" r:id="rId7"/>
    <p:sldId id="278" r:id="rId8"/>
    <p:sldId id="287" r:id="rId9"/>
    <p:sldId id="290" r:id="rId10"/>
    <p:sldId id="294" r:id="rId11"/>
    <p:sldId id="295" r:id="rId12"/>
    <p:sldId id="296" r:id="rId13"/>
    <p:sldId id="261" r:id="rId14"/>
    <p:sldId id="297" r:id="rId15"/>
    <p:sldId id="260" r:id="rId16"/>
    <p:sldId id="291" r:id="rId17"/>
    <p:sldId id="298" r:id="rId18"/>
    <p:sldId id="293" r:id="rId19"/>
    <p:sldId id="265" r:id="rId20"/>
    <p:sldId id="267"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28" userDrawn="1">
          <p15:clr>
            <a:srgbClr val="A4A3A4"/>
          </p15:clr>
        </p15:guide>
        <p15:guide id="2" orient="horz" pos="9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5A5A5"/>
    <a:srgbClr val="BEB9AA"/>
    <a:srgbClr val="C0C9C2"/>
    <a:srgbClr val="AA9D92"/>
    <a:srgbClr val="F2F1EE"/>
    <a:srgbClr val="D8D2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341AFB2-9FA6-43F3-82C5-53F6CD7279A0}" v="45" dt="2023-10-03T09:15:33.86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3595" autoAdjust="0"/>
  </p:normalViewPr>
  <p:slideViewPr>
    <p:cSldViewPr snapToGrid="0">
      <p:cViewPr varScale="1">
        <p:scale>
          <a:sx n="111" d="100"/>
          <a:sy n="111" d="100"/>
        </p:scale>
        <p:origin x="594" y="108"/>
      </p:cViewPr>
      <p:guideLst>
        <p:guide pos="4128"/>
        <p:guide orient="horz" pos="960"/>
      </p:guideLst>
    </p:cSldViewPr>
  </p:slideViewPr>
  <p:outlineViewPr>
    <p:cViewPr>
      <p:scale>
        <a:sx n="33" d="100"/>
        <a:sy n="33" d="100"/>
      </p:scale>
      <p:origin x="0" y="-4027"/>
    </p:cViewPr>
  </p:outlineViewPr>
  <p:notesTextViewPr>
    <p:cViewPr>
      <p:scale>
        <a:sx n="1" d="1"/>
        <a:sy n="1" d="1"/>
      </p:scale>
      <p:origin x="0" y="0"/>
    </p:cViewPr>
  </p:notesTextViewPr>
  <p:sorterViewPr>
    <p:cViewPr>
      <p:scale>
        <a:sx n="80" d="100"/>
        <a:sy n="80" d="100"/>
      </p:scale>
      <p:origin x="0" y="0"/>
    </p:cViewPr>
  </p:sorterViewPr>
  <p:notesViewPr>
    <p:cSldViewPr snapToGrid="0">
      <p:cViewPr varScale="1">
        <p:scale>
          <a:sx n="65" d="100"/>
          <a:sy n="65" d="100"/>
        </p:scale>
        <p:origin x="2299"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handoutMaster" Target="handoutMasters/handoutMaster1.xml"/><Relationship Id="rId28"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vanya k" userId="6faad50cacb4d264" providerId="LiveId" clId="{8341AFB2-9FA6-43F3-82C5-53F6CD7279A0}"/>
    <pc:docChg chg="undo custSel addSld delSld modSld sldOrd">
      <pc:chgData name="Lavanya k" userId="6faad50cacb4d264" providerId="LiveId" clId="{8341AFB2-9FA6-43F3-82C5-53F6CD7279A0}" dt="2023-10-03T10:33:09.160" v="2878" actId="14100"/>
      <pc:docMkLst>
        <pc:docMk/>
      </pc:docMkLst>
      <pc:sldChg chg="addSp delSp modSp mod">
        <pc:chgData name="Lavanya k" userId="6faad50cacb4d264" providerId="LiveId" clId="{8341AFB2-9FA6-43F3-82C5-53F6CD7279A0}" dt="2023-10-02T18:22:20.783" v="1141" actId="20577"/>
        <pc:sldMkLst>
          <pc:docMk/>
          <pc:sldMk cId="2259308896" sldId="256"/>
        </pc:sldMkLst>
        <pc:spChg chg="mod">
          <ac:chgData name="Lavanya k" userId="6faad50cacb4d264" providerId="LiveId" clId="{8341AFB2-9FA6-43F3-82C5-53F6CD7279A0}" dt="2023-10-02T18:22:20.783" v="1141" actId="20577"/>
          <ac:spMkLst>
            <pc:docMk/>
            <pc:sldMk cId="2259308896" sldId="256"/>
            <ac:spMk id="18" creationId="{27A48A35-E5E4-4A5F-9F91-BAEA4F5DF21D}"/>
          </ac:spMkLst>
        </pc:spChg>
        <pc:picChg chg="del">
          <ac:chgData name="Lavanya k" userId="6faad50cacb4d264" providerId="LiveId" clId="{8341AFB2-9FA6-43F3-82C5-53F6CD7279A0}" dt="2023-10-02T18:18:25.644" v="1011" actId="21"/>
          <ac:picMkLst>
            <pc:docMk/>
            <pc:sldMk cId="2259308896" sldId="256"/>
            <ac:picMk id="2" creationId="{5C0D54D1-1F35-C285-E828-7DC04CEFDA11}"/>
          </ac:picMkLst>
        </pc:picChg>
        <pc:picChg chg="add mod">
          <ac:chgData name="Lavanya k" userId="6faad50cacb4d264" providerId="LiveId" clId="{8341AFB2-9FA6-43F3-82C5-53F6CD7279A0}" dt="2023-10-02T18:18:37.928" v="1037" actId="29295"/>
          <ac:picMkLst>
            <pc:docMk/>
            <pc:sldMk cId="2259308896" sldId="256"/>
            <ac:picMk id="6" creationId="{EED69269-9C32-163E-2B71-EA2CBFC749A5}"/>
          </ac:picMkLst>
        </pc:picChg>
      </pc:sldChg>
      <pc:sldChg chg="addSp delSp modSp mod">
        <pc:chgData name="Lavanya k" userId="6faad50cacb4d264" providerId="LiveId" clId="{8341AFB2-9FA6-43F3-82C5-53F6CD7279A0}" dt="2023-10-03T08:32:24.911" v="2109" actId="20577"/>
        <pc:sldMkLst>
          <pc:docMk/>
          <pc:sldMk cId="4212917468" sldId="260"/>
        </pc:sldMkLst>
        <pc:spChg chg="mod">
          <ac:chgData name="Lavanya k" userId="6faad50cacb4d264" providerId="LiveId" clId="{8341AFB2-9FA6-43F3-82C5-53F6CD7279A0}" dt="2023-10-03T08:32:24.911" v="2109" actId="20577"/>
          <ac:spMkLst>
            <pc:docMk/>
            <pc:sldMk cId="4212917468" sldId="260"/>
            <ac:spMk id="2" creationId="{F96F75DE-8A44-4EC5-83C6-95BDDF10DFD9}"/>
          </ac:spMkLst>
        </pc:spChg>
        <pc:spChg chg="add mod">
          <ac:chgData name="Lavanya k" userId="6faad50cacb4d264" providerId="LiveId" clId="{8341AFB2-9FA6-43F3-82C5-53F6CD7279A0}" dt="2023-10-02T17:50:37.581" v="448" actId="1076"/>
          <ac:spMkLst>
            <pc:docMk/>
            <pc:sldMk cId="4212917468" sldId="260"/>
            <ac:spMk id="5" creationId="{689AD59B-F9CF-1E22-4E9B-10D78CE43C7F}"/>
          </ac:spMkLst>
        </pc:spChg>
        <pc:spChg chg="add mod">
          <ac:chgData name="Lavanya k" userId="6faad50cacb4d264" providerId="LiveId" clId="{8341AFB2-9FA6-43F3-82C5-53F6CD7279A0}" dt="2023-10-02T17:50:27.153" v="446" actId="1076"/>
          <ac:spMkLst>
            <pc:docMk/>
            <pc:sldMk cId="4212917468" sldId="260"/>
            <ac:spMk id="8" creationId="{447B735E-2D23-EA7D-E67B-C34F1A3E8B74}"/>
          </ac:spMkLst>
        </pc:spChg>
        <pc:spChg chg="del">
          <ac:chgData name="Lavanya k" userId="6faad50cacb4d264" providerId="LiveId" clId="{8341AFB2-9FA6-43F3-82C5-53F6CD7279A0}" dt="2023-10-02T18:20:39.902" v="1101" actId="21"/>
          <ac:spMkLst>
            <pc:docMk/>
            <pc:sldMk cId="4212917468" sldId="260"/>
            <ac:spMk id="14" creationId="{EF6002B2-219C-4BAA-A95C-36538E39AEAC}"/>
          </ac:spMkLst>
        </pc:spChg>
        <pc:graphicFrameChg chg="del">
          <ac:chgData name="Lavanya k" userId="6faad50cacb4d264" providerId="LiveId" clId="{8341AFB2-9FA6-43F3-82C5-53F6CD7279A0}" dt="2023-10-02T17:48:53.793" v="421" actId="21"/>
          <ac:graphicFrameMkLst>
            <pc:docMk/>
            <pc:sldMk cId="4212917468" sldId="260"/>
            <ac:graphicFrameMk id="4" creationId="{403CD5FD-27C3-4342-BE41-F411CB8D6931}"/>
          </ac:graphicFrameMkLst>
        </pc:graphicFrameChg>
        <pc:picChg chg="add mod">
          <ac:chgData name="Lavanya k" userId="6faad50cacb4d264" providerId="LiveId" clId="{8341AFB2-9FA6-43F3-82C5-53F6CD7279A0}" dt="2023-10-02T17:49:29.365" v="425" actId="1076"/>
          <ac:picMkLst>
            <pc:docMk/>
            <pc:sldMk cId="4212917468" sldId="260"/>
            <ac:picMk id="7" creationId="{CA45464C-B7DE-E85A-BE39-D657871AFEE1}"/>
          </ac:picMkLst>
        </pc:picChg>
      </pc:sldChg>
      <pc:sldChg chg="addSp delSp modSp mod">
        <pc:chgData name="Lavanya k" userId="6faad50cacb4d264" providerId="LiveId" clId="{8341AFB2-9FA6-43F3-82C5-53F6CD7279A0}" dt="2023-10-02T18:20:46.246" v="1103" actId="21"/>
        <pc:sldMkLst>
          <pc:docMk/>
          <pc:sldMk cId="1527386939" sldId="261"/>
        </pc:sldMkLst>
        <pc:spChg chg="add del mod">
          <ac:chgData name="Lavanya k" userId="6faad50cacb4d264" providerId="LiveId" clId="{8341AFB2-9FA6-43F3-82C5-53F6CD7279A0}" dt="2023-10-02T17:40:25.308" v="263"/>
          <ac:spMkLst>
            <pc:docMk/>
            <pc:sldMk cId="1527386939" sldId="261"/>
            <ac:spMk id="3" creationId="{AB7E18B6-0CFC-0F65-5B99-7BCD0F77E844}"/>
          </ac:spMkLst>
        </pc:spChg>
        <pc:spChg chg="mod">
          <ac:chgData name="Lavanya k" userId="6faad50cacb4d264" providerId="LiveId" clId="{8341AFB2-9FA6-43F3-82C5-53F6CD7279A0}" dt="2023-10-02T17:42:09.538" v="330" actId="14100"/>
          <ac:spMkLst>
            <pc:docMk/>
            <pc:sldMk cId="1527386939" sldId="261"/>
            <ac:spMk id="4" creationId="{07A371F5-EAAD-4ADC-8D3F-1CBB98D52839}"/>
          </ac:spMkLst>
        </pc:spChg>
        <pc:spChg chg="del mod">
          <ac:chgData name="Lavanya k" userId="6faad50cacb4d264" providerId="LiveId" clId="{8341AFB2-9FA6-43F3-82C5-53F6CD7279A0}" dt="2023-10-02T18:20:46.246" v="1103" actId="21"/>
          <ac:spMkLst>
            <pc:docMk/>
            <pc:sldMk cId="1527386939" sldId="261"/>
            <ac:spMk id="8" creationId="{E9F303BF-0A3C-497A-B99B-BEA514C0269A}"/>
          </ac:spMkLst>
        </pc:spChg>
        <pc:spChg chg="add mod">
          <ac:chgData name="Lavanya k" userId="6faad50cacb4d264" providerId="LiveId" clId="{8341AFB2-9FA6-43F3-82C5-53F6CD7279A0}" dt="2023-10-02T17:42:23.828" v="335" actId="20577"/>
          <ac:spMkLst>
            <pc:docMk/>
            <pc:sldMk cId="1527386939" sldId="261"/>
            <ac:spMk id="11" creationId="{3EFE4D15-6E4D-5542-FA73-0FCF7D3F2127}"/>
          </ac:spMkLst>
        </pc:spChg>
        <pc:spChg chg="add del mod">
          <ac:chgData name="Lavanya k" userId="6faad50cacb4d264" providerId="LiveId" clId="{8341AFB2-9FA6-43F3-82C5-53F6CD7279A0}" dt="2023-10-02T17:46:34.039" v="365" actId="21"/>
          <ac:spMkLst>
            <pc:docMk/>
            <pc:sldMk cId="1527386939" sldId="261"/>
            <ac:spMk id="12" creationId="{F3B73C45-346B-BE82-7228-FD0A035DE567}"/>
          </ac:spMkLst>
        </pc:spChg>
        <pc:spChg chg="add del">
          <ac:chgData name="Lavanya k" userId="6faad50cacb4d264" providerId="LiveId" clId="{8341AFB2-9FA6-43F3-82C5-53F6CD7279A0}" dt="2023-10-02T17:44:12.141" v="342" actId="11529"/>
          <ac:spMkLst>
            <pc:docMk/>
            <pc:sldMk cId="1527386939" sldId="261"/>
            <ac:spMk id="13" creationId="{6B0E5C65-6EDE-37CC-3906-7A603E59D78F}"/>
          </ac:spMkLst>
        </pc:spChg>
        <pc:spChg chg="add del mod">
          <ac:chgData name="Lavanya k" userId="6faad50cacb4d264" providerId="LiveId" clId="{8341AFB2-9FA6-43F3-82C5-53F6CD7279A0}" dt="2023-10-02T17:44:48.033" v="346" actId="21"/>
          <ac:spMkLst>
            <pc:docMk/>
            <pc:sldMk cId="1527386939" sldId="261"/>
            <ac:spMk id="14" creationId="{BCD5E893-59D7-A1E3-1AA8-1D2745E464EB}"/>
          </ac:spMkLst>
        </pc:spChg>
        <pc:spChg chg="add mod">
          <ac:chgData name="Lavanya k" userId="6faad50cacb4d264" providerId="LiveId" clId="{8341AFB2-9FA6-43F3-82C5-53F6CD7279A0}" dt="2023-10-02T17:46:29.629" v="364" actId="1076"/>
          <ac:spMkLst>
            <pc:docMk/>
            <pc:sldMk cId="1527386939" sldId="261"/>
            <ac:spMk id="20" creationId="{F05436FC-1383-F5C1-FFE3-F05ABF756FE9}"/>
          </ac:spMkLst>
        </pc:spChg>
        <pc:graphicFrameChg chg="add del mod">
          <ac:chgData name="Lavanya k" userId="6faad50cacb4d264" providerId="LiveId" clId="{8341AFB2-9FA6-43F3-82C5-53F6CD7279A0}" dt="2023-10-02T17:40:19.749" v="262"/>
          <ac:graphicFrameMkLst>
            <pc:docMk/>
            <pc:sldMk cId="1527386939" sldId="261"/>
            <ac:graphicFrameMk id="5" creationId="{5A86D4DF-0F3B-EA6E-6E32-469D8518E5CF}"/>
          </ac:graphicFrameMkLst>
        </pc:graphicFrameChg>
        <pc:graphicFrameChg chg="del">
          <ac:chgData name="Lavanya k" userId="6faad50cacb4d264" providerId="LiveId" clId="{8341AFB2-9FA6-43F3-82C5-53F6CD7279A0}" dt="2023-10-02T17:40:17.173" v="260" actId="21"/>
          <ac:graphicFrameMkLst>
            <pc:docMk/>
            <pc:sldMk cId="1527386939" sldId="261"/>
            <ac:graphicFrameMk id="10" creationId="{362B2925-E8FE-473D-8655-B0D2843619D0}"/>
          </ac:graphicFrameMkLst>
        </pc:graphicFrameChg>
        <pc:picChg chg="add mod">
          <ac:chgData name="Lavanya k" userId="6faad50cacb4d264" providerId="LiveId" clId="{8341AFB2-9FA6-43F3-82C5-53F6CD7279A0}" dt="2023-10-02T17:46:39.991" v="366" actId="1076"/>
          <ac:picMkLst>
            <pc:docMk/>
            <pc:sldMk cId="1527386939" sldId="261"/>
            <ac:picMk id="7" creationId="{747B1C00-8794-DF0A-E75A-4C78F4793B52}"/>
          </ac:picMkLst>
        </pc:picChg>
        <pc:cxnChg chg="add del mod">
          <ac:chgData name="Lavanya k" userId="6faad50cacb4d264" providerId="LiveId" clId="{8341AFB2-9FA6-43F3-82C5-53F6CD7279A0}" dt="2023-10-02T17:45:13.754" v="352" actId="21"/>
          <ac:cxnSpMkLst>
            <pc:docMk/>
            <pc:sldMk cId="1527386939" sldId="261"/>
            <ac:cxnSpMk id="16" creationId="{1339DC2A-D9A7-A342-C4D2-DC280F02689A}"/>
          </ac:cxnSpMkLst>
        </pc:cxnChg>
      </pc:sldChg>
      <pc:sldChg chg="del">
        <pc:chgData name="Lavanya k" userId="6faad50cacb4d264" providerId="LiveId" clId="{8341AFB2-9FA6-43F3-82C5-53F6CD7279A0}" dt="2023-10-02T18:17:48.657" v="1005" actId="2696"/>
        <pc:sldMkLst>
          <pc:docMk/>
          <pc:sldMk cId="700209266" sldId="264"/>
        </pc:sldMkLst>
      </pc:sldChg>
      <pc:sldChg chg="addSp delSp modSp mod ord">
        <pc:chgData name="Lavanya k" userId="6faad50cacb4d264" providerId="LiveId" clId="{8341AFB2-9FA6-43F3-82C5-53F6CD7279A0}" dt="2023-10-03T10:33:09.160" v="2878" actId="14100"/>
        <pc:sldMkLst>
          <pc:docMk/>
          <pc:sldMk cId="2563119616" sldId="265"/>
        </pc:sldMkLst>
        <pc:spChg chg="mod">
          <ac:chgData name="Lavanya k" userId="6faad50cacb4d264" providerId="LiveId" clId="{8341AFB2-9FA6-43F3-82C5-53F6CD7279A0}" dt="2023-10-03T08:41:03.132" v="2110" actId="313"/>
          <ac:spMkLst>
            <pc:docMk/>
            <pc:sldMk cId="2563119616" sldId="265"/>
            <ac:spMk id="3" creationId="{B34BD264-B274-4D4C-8E2B-C6F7606B254F}"/>
          </ac:spMkLst>
        </pc:spChg>
        <pc:spChg chg="mod">
          <ac:chgData name="Lavanya k" userId="6faad50cacb4d264" providerId="LiveId" clId="{8341AFB2-9FA6-43F3-82C5-53F6CD7279A0}" dt="2023-10-03T07:16:37.894" v="1764" actId="1076"/>
          <ac:spMkLst>
            <pc:docMk/>
            <pc:sldMk cId="2563119616" sldId="265"/>
            <ac:spMk id="8" creationId="{E19BF1C0-EE32-4EEE-9539-CE8473AA2F38}"/>
          </ac:spMkLst>
        </pc:spChg>
        <pc:spChg chg="del">
          <ac:chgData name="Lavanya k" userId="6faad50cacb4d264" providerId="LiveId" clId="{8341AFB2-9FA6-43F3-82C5-53F6CD7279A0}" dt="2023-10-02T18:20:24.968" v="1098" actId="21"/>
          <ac:spMkLst>
            <pc:docMk/>
            <pc:sldMk cId="2563119616" sldId="265"/>
            <ac:spMk id="30" creationId="{5C3C5043-9E0B-4C7C-B3D8-6124850B4088}"/>
          </ac:spMkLst>
        </pc:spChg>
        <pc:picChg chg="add mod">
          <ac:chgData name="Lavanya k" userId="6faad50cacb4d264" providerId="LiveId" clId="{8341AFB2-9FA6-43F3-82C5-53F6CD7279A0}" dt="2023-10-03T10:33:09.160" v="2878" actId="14100"/>
          <ac:picMkLst>
            <pc:docMk/>
            <pc:sldMk cId="2563119616" sldId="265"/>
            <ac:picMk id="4" creationId="{16D1C344-9F06-4B3B-9CF3-7A5D91C23624}"/>
          </ac:picMkLst>
        </pc:picChg>
        <pc:picChg chg="mod">
          <ac:chgData name="Lavanya k" userId="6faad50cacb4d264" providerId="LiveId" clId="{8341AFB2-9FA6-43F3-82C5-53F6CD7279A0}" dt="2023-10-02T18:20:20.052" v="1097" actId="29295"/>
          <ac:picMkLst>
            <pc:docMk/>
            <pc:sldMk cId="2563119616" sldId="265"/>
            <ac:picMk id="20" creationId="{1612D3C6-D0D2-4983-8DA7-E3A3B7303339}"/>
          </ac:picMkLst>
        </pc:picChg>
      </pc:sldChg>
      <pc:sldChg chg="addSp delSp modSp mod">
        <pc:chgData name="Lavanya k" userId="6faad50cacb4d264" providerId="LiveId" clId="{8341AFB2-9FA6-43F3-82C5-53F6CD7279A0}" dt="2023-10-03T07:17:06.497" v="1766" actId="123"/>
        <pc:sldMkLst>
          <pc:docMk/>
          <pc:sldMk cId="445070695" sldId="267"/>
        </pc:sldMkLst>
        <pc:spChg chg="mod">
          <ac:chgData name="Lavanya k" userId="6faad50cacb4d264" providerId="LiveId" clId="{8341AFB2-9FA6-43F3-82C5-53F6CD7279A0}" dt="2023-10-02T18:28:24.394" v="1242" actId="1076"/>
          <ac:spMkLst>
            <pc:docMk/>
            <pc:sldMk cId="445070695" sldId="267"/>
            <ac:spMk id="2" creationId="{6BB3A48F-6C9B-4B6F-9063-4E2B2F6CF465}"/>
          </ac:spMkLst>
        </pc:spChg>
        <pc:spChg chg="add mod">
          <ac:chgData name="Lavanya k" userId="6faad50cacb4d264" providerId="LiveId" clId="{8341AFB2-9FA6-43F3-82C5-53F6CD7279A0}" dt="2023-10-02T18:23:52.153" v="1169" actId="121"/>
          <ac:spMkLst>
            <pc:docMk/>
            <pc:sldMk cId="445070695" sldId="267"/>
            <ac:spMk id="3" creationId="{FA46382F-2C12-DFD8-99C8-B930D67FA6DE}"/>
          </ac:spMkLst>
        </pc:spChg>
        <pc:spChg chg="add mod">
          <ac:chgData name="Lavanya k" userId="6faad50cacb4d264" providerId="LiveId" clId="{8341AFB2-9FA6-43F3-82C5-53F6CD7279A0}" dt="2023-10-03T07:17:06.497" v="1766" actId="123"/>
          <ac:spMkLst>
            <pc:docMk/>
            <pc:sldMk cId="445070695" sldId="267"/>
            <ac:spMk id="4" creationId="{D2B96D94-632A-94CB-1D8B-CC4564B6E33F}"/>
          </ac:spMkLst>
        </pc:spChg>
        <pc:spChg chg="del">
          <ac:chgData name="Lavanya k" userId="6faad50cacb4d264" providerId="LiveId" clId="{8341AFB2-9FA6-43F3-82C5-53F6CD7279A0}" dt="2023-10-02T18:20:29.884" v="1099" actId="21"/>
          <ac:spMkLst>
            <pc:docMk/>
            <pc:sldMk cId="445070695" sldId="267"/>
            <ac:spMk id="36" creationId="{8D56EBED-E2E8-4532-9D58-AEA4BF592BE1}"/>
          </ac:spMkLst>
        </pc:spChg>
        <pc:graphicFrameChg chg="del">
          <ac:chgData name="Lavanya k" userId="6faad50cacb4d264" providerId="LiveId" clId="{8341AFB2-9FA6-43F3-82C5-53F6CD7279A0}" dt="2023-10-02T18:23:35.584" v="1154" actId="21"/>
          <ac:graphicFrameMkLst>
            <pc:docMk/>
            <pc:sldMk cId="445070695" sldId="267"/>
            <ac:graphicFrameMk id="23" creationId="{A4779ED5-F550-4DD0-A629-AFB3A45D79DA}"/>
          </ac:graphicFrameMkLst>
        </pc:graphicFrameChg>
      </pc:sldChg>
      <pc:sldChg chg="modSp mod">
        <pc:chgData name="Lavanya k" userId="6faad50cacb4d264" providerId="LiveId" clId="{8341AFB2-9FA6-43F3-82C5-53F6CD7279A0}" dt="2023-10-03T08:24:02.557" v="1930" actId="20577"/>
        <pc:sldMkLst>
          <pc:docMk/>
          <pc:sldMk cId="2371293676" sldId="278"/>
        </pc:sldMkLst>
        <pc:spChg chg="mod">
          <ac:chgData name="Lavanya k" userId="6faad50cacb4d264" providerId="LiveId" clId="{8341AFB2-9FA6-43F3-82C5-53F6CD7279A0}" dt="2023-10-03T08:24:02.557" v="1930" actId="20577"/>
          <ac:spMkLst>
            <pc:docMk/>
            <pc:sldMk cId="2371293676" sldId="278"/>
            <ac:spMk id="3" creationId="{95B371F2-DBA5-415A-82C8-651F587B857A}"/>
          </ac:spMkLst>
        </pc:spChg>
        <pc:spChg chg="mod">
          <ac:chgData name="Lavanya k" userId="6faad50cacb4d264" providerId="LiveId" clId="{8341AFB2-9FA6-43F3-82C5-53F6CD7279A0}" dt="2023-10-02T17:23:15.207" v="3" actId="6549"/>
          <ac:spMkLst>
            <pc:docMk/>
            <pc:sldMk cId="2371293676" sldId="278"/>
            <ac:spMk id="25" creationId="{BE394849-EE6D-4358-A824-BBF6E518EAEA}"/>
          </ac:spMkLst>
        </pc:spChg>
        <pc:picChg chg="mod">
          <ac:chgData name="Lavanya k" userId="6faad50cacb4d264" providerId="LiveId" clId="{8341AFB2-9FA6-43F3-82C5-53F6CD7279A0}" dt="2023-10-02T17:26:00.695" v="20" actId="14100"/>
          <ac:picMkLst>
            <pc:docMk/>
            <pc:sldMk cId="2371293676" sldId="278"/>
            <ac:picMk id="31" creationId="{26F59C63-890F-4F30-B979-40A77F09EDB5}"/>
          </ac:picMkLst>
        </pc:picChg>
      </pc:sldChg>
      <pc:sldChg chg="del">
        <pc:chgData name="Lavanya k" userId="6faad50cacb4d264" providerId="LiveId" clId="{8341AFB2-9FA6-43F3-82C5-53F6CD7279A0}" dt="2023-10-02T18:17:46.678" v="1004" actId="2696"/>
        <pc:sldMkLst>
          <pc:docMk/>
          <pc:sldMk cId="675137161" sldId="281"/>
        </pc:sldMkLst>
      </pc:sldChg>
      <pc:sldChg chg="del">
        <pc:chgData name="Lavanya k" userId="6faad50cacb4d264" providerId="LiveId" clId="{8341AFB2-9FA6-43F3-82C5-53F6CD7279A0}" dt="2023-10-02T18:19:43.990" v="1041" actId="2696"/>
        <pc:sldMkLst>
          <pc:docMk/>
          <pc:sldMk cId="344939837" sldId="283"/>
        </pc:sldMkLst>
      </pc:sldChg>
      <pc:sldChg chg="del">
        <pc:chgData name="Lavanya k" userId="6faad50cacb4d264" providerId="LiveId" clId="{8341AFB2-9FA6-43F3-82C5-53F6CD7279A0}" dt="2023-10-02T18:19:53.542" v="1043" actId="2696"/>
        <pc:sldMkLst>
          <pc:docMk/>
          <pc:sldMk cId="3483999599" sldId="284"/>
        </pc:sldMkLst>
      </pc:sldChg>
      <pc:sldChg chg="addSp delSp modSp mod">
        <pc:chgData name="Lavanya k" userId="6faad50cacb4d264" providerId="LiveId" clId="{8341AFB2-9FA6-43F3-82C5-53F6CD7279A0}" dt="2023-10-03T09:15:51.075" v="2864" actId="21"/>
        <pc:sldMkLst>
          <pc:docMk/>
          <pc:sldMk cId="2865516803" sldId="285"/>
        </pc:sldMkLst>
        <pc:spChg chg="mod">
          <ac:chgData name="Lavanya k" userId="6faad50cacb4d264" providerId="LiveId" clId="{8341AFB2-9FA6-43F3-82C5-53F6CD7279A0}" dt="2023-10-03T08:21:48.520" v="1875" actId="20577"/>
          <ac:spMkLst>
            <pc:docMk/>
            <pc:sldMk cId="2865516803" sldId="285"/>
            <ac:spMk id="2" creationId="{C11A7FF5-E7DB-4462-BC64-12126BDC0DFB}"/>
          </ac:spMkLst>
        </pc:spChg>
        <pc:spChg chg="del">
          <ac:chgData name="Lavanya k" userId="6faad50cacb4d264" providerId="LiveId" clId="{8341AFB2-9FA6-43F3-82C5-53F6CD7279A0}" dt="2023-10-02T17:23:29.086" v="5" actId="21"/>
          <ac:spMkLst>
            <pc:docMk/>
            <pc:sldMk cId="2865516803" sldId="285"/>
            <ac:spMk id="8" creationId="{B10C7A9E-B1D7-4285-8DD5-D28AFDC7B4F8}"/>
          </ac:spMkLst>
        </pc:spChg>
        <pc:spChg chg="mod">
          <ac:chgData name="Lavanya k" userId="6faad50cacb4d264" providerId="LiveId" clId="{8341AFB2-9FA6-43F3-82C5-53F6CD7279A0}" dt="2023-10-02T17:23:40.221" v="6" actId="1076"/>
          <ac:spMkLst>
            <pc:docMk/>
            <pc:sldMk cId="2865516803" sldId="285"/>
            <ac:spMk id="14" creationId="{BEC46ADB-55E5-43DA-8E91-C49412A33045}"/>
          </ac:spMkLst>
        </pc:spChg>
        <pc:picChg chg="add del mod">
          <ac:chgData name="Lavanya k" userId="6faad50cacb4d264" providerId="LiveId" clId="{8341AFB2-9FA6-43F3-82C5-53F6CD7279A0}" dt="2023-10-03T09:15:51.075" v="2864" actId="21"/>
          <ac:picMkLst>
            <pc:docMk/>
            <pc:sldMk cId="2865516803" sldId="285"/>
            <ac:picMk id="3" creationId="{E8A1BFF8-AFFB-A0BD-303E-D7A618447C71}"/>
          </ac:picMkLst>
        </pc:picChg>
      </pc:sldChg>
      <pc:sldChg chg="del">
        <pc:chgData name="Lavanya k" userId="6faad50cacb4d264" providerId="LiveId" clId="{8341AFB2-9FA6-43F3-82C5-53F6CD7279A0}" dt="2023-10-02T18:19:48.248" v="1042" actId="2696"/>
        <pc:sldMkLst>
          <pc:docMk/>
          <pc:sldMk cId="4237778926" sldId="286"/>
        </pc:sldMkLst>
      </pc:sldChg>
      <pc:sldChg chg="addSp delSp modSp mod">
        <pc:chgData name="Lavanya k" userId="6faad50cacb4d264" providerId="LiveId" clId="{8341AFB2-9FA6-43F3-82C5-53F6CD7279A0}" dt="2023-10-03T08:17:47.159" v="1821" actId="20577"/>
        <pc:sldMkLst>
          <pc:docMk/>
          <pc:sldMk cId="1912012592" sldId="287"/>
        </pc:sldMkLst>
        <pc:spChg chg="mod">
          <ac:chgData name="Lavanya k" userId="6faad50cacb4d264" providerId="LiveId" clId="{8341AFB2-9FA6-43F3-82C5-53F6CD7279A0}" dt="2023-10-02T18:18:59.085" v="1039" actId="1076"/>
          <ac:spMkLst>
            <pc:docMk/>
            <pc:sldMk cId="1912012592" sldId="287"/>
            <ac:spMk id="3" creationId="{F9055465-EA9F-436E-A0C3-64912E06BF2C}"/>
          </ac:spMkLst>
        </pc:spChg>
        <pc:spChg chg="add del mod">
          <ac:chgData name="Lavanya k" userId="6faad50cacb4d264" providerId="LiveId" clId="{8341AFB2-9FA6-43F3-82C5-53F6CD7279A0}" dt="2023-10-02T17:29:33.430" v="23" actId="21"/>
          <ac:spMkLst>
            <pc:docMk/>
            <pc:sldMk cId="1912012592" sldId="287"/>
            <ac:spMk id="4" creationId="{4C2433CA-3D80-6A59-1C3E-E61628C1F4F3}"/>
          </ac:spMkLst>
        </pc:spChg>
        <pc:spChg chg="add mod">
          <ac:chgData name="Lavanya k" userId="6faad50cacb4d264" providerId="LiveId" clId="{8341AFB2-9FA6-43F3-82C5-53F6CD7279A0}" dt="2023-10-02T18:19:02.056" v="1040" actId="1076"/>
          <ac:spMkLst>
            <pc:docMk/>
            <pc:sldMk cId="1912012592" sldId="287"/>
            <ac:spMk id="5" creationId="{F568C785-D5FB-79E8-197E-9BCB1C54E374}"/>
          </ac:spMkLst>
        </pc:spChg>
        <pc:spChg chg="add mod">
          <ac:chgData name="Lavanya k" userId="6faad50cacb4d264" providerId="LiveId" clId="{8341AFB2-9FA6-43F3-82C5-53F6CD7279A0}" dt="2023-10-03T08:17:47.159" v="1821" actId="20577"/>
          <ac:spMkLst>
            <pc:docMk/>
            <pc:sldMk cId="1912012592" sldId="287"/>
            <ac:spMk id="8" creationId="{D6C90386-4322-3A53-740E-2C545A34E398}"/>
          </ac:spMkLst>
        </pc:spChg>
        <pc:spChg chg="del">
          <ac:chgData name="Lavanya k" userId="6faad50cacb4d264" providerId="LiveId" clId="{8341AFB2-9FA6-43F3-82C5-53F6CD7279A0}" dt="2023-10-02T17:29:30.479" v="22" actId="21"/>
          <ac:spMkLst>
            <pc:docMk/>
            <pc:sldMk cId="1912012592" sldId="287"/>
            <ac:spMk id="9" creationId="{BB74BB8A-7BAA-4A6E-9CC4-CB382C68DEEC}"/>
          </ac:spMkLst>
        </pc:spChg>
        <pc:spChg chg="add mod">
          <ac:chgData name="Lavanya k" userId="6faad50cacb4d264" providerId="LiveId" clId="{8341AFB2-9FA6-43F3-82C5-53F6CD7279A0}" dt="2023-10-03T06:32:50.578" v="1247" actId="1076"/>
          <ac:spMkLst>
            <pc:docMk/>
            <pc:sldMk cId="1912012592" sldId="287"/>
            <ac:spMk id="10" creationId="{1796FD4E-D750-8F11-4EDD-FC2E1AD92FE2}"/>
          </ac:spMkLst>
        </pc:spChg>
        <pc:spChg chg="add mod">
          <ac:chgData name="Lavanya k" userId="6faad50cacb4d264" providerId="LiveId" clId="{8341AFB2-9FA6-43F3-82C5-53F6CD7279A0}" dt="2023-10-03T06:33:20.299" v="1256" actId="1076"/>
          <ac:spMkLst>
            <pc:docMk/>
            <pc:sldMk cId="1912012592" sldId="287"/>
            <ac:spMk id="12" creationId="{ECB0C96C-38EB-5193-80BC-20CA2B297EFF}"/>
          </ac:spMkLst>
        </pc:spChg>
        <pc:spChg chg="add mod">
          <ac:chgData name="Lavanya k" userId="6faad50cacb4d264" providerId="LiveId" clId="{8341AFB2-9FA6-43F3-82C5-53F6CD7279A0}" dt="2023-10-03T06:33:37.056" v="1260" actId="207"/>
          <ac:spMkLst>
            <pc:docMk/>
            <pc:sldMk cId="1912012592" sldId="287"/>
            <ac:spMk id="13" creationId="{B8BDE97F-2D8C-6E9F-6464-EE7738F229B2}"/>
          </ac:spMkLst>
        </pc:spChg>
        <pc:picChg chg="add mod">
          <ac:chgData name="Lavanya k" userId="6faad50cacb4d264" providerId="LiveId" clId="{8341AFB2-9FA6-43F3-82C5-53F6CD7279A0}" dt="2023-10-03T06:32:38.428" v="1244" actId="1076"/>
          <ac:picMkLst>
            <pc:docMk/>
            <pc:sldMk cId="1912012592" sldId="287"/>
            <ac:picMk id="7" creationId="{280F4155-883F-DE42-6625-86E9EA247616}"/>
          </ac:picMkLst>
        </pc:picChg>
        <pc:picChg chg="add mod">
          <ac:chgData name="Lavanya k" userId="6faad50cacb4d264" providerId="LiveId" clId="{8341AFB2-9FA6-43F3-82C5-53F6CD7279A0}" dt="2023-10-03T06:33:09.291" v="1254" actId="1076"/>
          <ac:picMkLst>
            <pc:docMk/>
            <pc:sldMk cId="1912012592" sldId="287"/>
            <ac:picMk id="11" creationId="{19426FFA-AE54-7D1D-C715-56ADC28931C6}"/>
          </ac:picMkLst>
        </pc:picChg>
      </pc:sldChg>
      <pc:sldChg chg="del">
        <pc:chgData name="Lavanya k" userId="6faad50cacb4d264" providerId="LiveId" clId="{8341AFB2-9FA6-43F3-82C5-53F6CD7279A0}" dt="2023-10-02T18:17:43.364" v="1003" actId="2696"/>
        <pc:sldMkLst>
          <pc:docMk/>
          <pc:sldMk cId="4083546591" sldId="288"/>
        </pc:sldMkLst>
      </pc:sldChg>
      <pc:sldChg chg="delSp mod">
        <pc:chgData name="Lavanya k" userId="6faad50cacb4d264" providerId="LiveId" clId="{8341AFB2-9FA6-43F3-82C5-53F6CD7279A0}" dt="2023-10-02T17:23:24.128" v="4" actId="21"/>
        <pc:sldMkLst>
          <pc:docMk/>
          <pc:sldMk cId="1758657064" sldId="289"/>
        </pc:sldMkLst>
        <pc:spChg chg="del">
          <ac:chgData name="Lavanya k" userId="6faad50cacb4d264" providerId="LiveId" clId="{8341AFB2-9FA6-43F3-82C5-53F6CD7279A0}" dt="2023-10-02T17:23:24.128" v="4" actId="21"/>
          <ac:spMkLst>
            <pc:docMk/>
            <pc:sldMk cId="1758657064" sldId="289"/>
            <ac:spMk id="3" creationId="{C3B2719A-6548-2CD6-0E7F-FB89A9C57190}"/>
          </ac:spMkLst>
        </pc:spChg>
      </pc:sldChg>
      <pc:sldChg chg="addSp delSp modSp add mod">
        <pc:chgData name="Lavanya k" userId="6faad50cacb4d264" providerId="LiveId" clId="{8341AFB2-9FA6-43F3-82C5-53F6CD7279A0}" dt="2023-10-03T06:40:27.438" v="1377" actId="1076"/>
        <pc:sldMkLst>
          <pc:docMk/>
          <pc:sldMk cId="3787670304" sldId="290"/>
        </pc:sldMkLst>
        <pc:spChg chg="mod">
          <ac:chgData name="Lavanya k" userId="6faad50cacb4d264" providerId="LiveId" clId="{8341AFB2-9FA6-43F3-82C5-53F6CD7279A0}" dt="2023-10-02T17:34:38.645" v="205" actId="1076"/>
          <ac:spMkLst>
            <pc:docMk/>
            <pc:sldMk cId="3787670304" sldId="290"/>
            <ac:spMk id="3" creationId="{F9055465-EA9F-436E-A0C3-64912E06BF2C}"/>
          </ac:spMkLst>
        </pc:spChg>
        <pc:spChg chg="mod">
          <ac:chgData name="Lavanya k" userId="6faad50cacb4d264" providerId="LiveId" clId="{8341AFB2-9FA6-43F3-82C5-53F6CD7279A0}" dt="2023-10-03T06:33:45.957" v="1263" actId="20577"/>
          <ac:spMkLst>
            <pc:docMk/>
            <pc:sldMk cId="3787670304" sldId="290"/>
            <ac:spMk id="5" creationId="{F568C785-D5FB-79E8-197E-9BCB1C54E374}"/>
          </ac:spMkLst>
        </pc:spChg>
        <pc:spChg chg="add mod">
          <ac:chgData name="Lavanya k" userId="6faad50cacb4d264" providerId="LiveId" clId="{8341AFB2-9FA6-43F3-82C5-53F6CD7279A0}" dt="2023-10-03T06:39:32.707" v="1365" actId="1076"/>
          <ac:spMkLst>
            <pc:docMk/>
            <pc:sldMk cId="3787670304" sldId="290"/>
            <ac:spMk id="6" creationId="{88CA7E4D-995A-CC4A-DF0C-A1A2AD7D2157}"/>
          </ac:spMkLst>
        </pc:spChg>
        <pc:spChg chg="mod">
          <ac:chgData name="Lavanya k" userId="6faad50cacb4d264" providerId="LiveId" clId="{8341AFB2-9FA6-43F3-82C5-53F6CD7279A0}" dt="2023-10-03T06:38:23.414" v="1347" actId="1076"/>
          <ac:spMkLst>
            <pc:docMk/>
            <pc:sldMk cId="3787670304" sldId="290"/>
            <ac:spMk id="8" creationId="{D6C90386-4322-3A53-740E-2C545A34E398}"/>
          </ac:spMkLst>
        </pc:spChg>
        <pc:spChg chg="add mod">
          <ac:chgData name="Lavanya k" userId="6faad50cacb4d264" providerId="LiveId" clId="{8341AFB2-9FA6-43F3-82C5-53F6CD7279A0}" dt="2023-10-03T06:40:24.847" v="1376" actId="1076"/>
          <ac:spMkLst>
            <pc:docMk/>
            <pc:sldMk cId="3787670304" sldId="290"/>
            <ac:spMk id="14" creationId="{4CE3A167-DBF4-43AA-97CC-F97E59EEFFCB}"/>
          </ac:spMkLst>
        </pc:spChg>
        <pc:spChg chg="add mod">
          <ac:chgData name="Lavanya k" userId="6faad50cacb4d264" providerId="LiveId" clId="{8341AFB2-9FA6-43F3-82C5-53F6CD7279A0}" dt="2023-10-03T06:40:27.438" v="1377" actId="1076"/>
          <ac:spMkLst>
            <pc:docMk/>
            <pc:sldMk cId="3787670304" sldId="290"/>
            <ac:spMk id="16" creationId="{FEF2ED6A-0D1A-4EFF-E2C9-142F9A1641BB}"/>
          </ac:spMkLst>
        </pc:spChg>
        <pc:picChg chg="add del mod">
          <ac:chgData name="Lavanya k" userId="6faad50cacb4d264" providerId="LiveId" clId="{8341AFB2-9FA6-43F3-82C5-53F6CD7279A0}" dt="2023-10-03T06:37:27.752" v="1265" actId="21"/>
          <ac:picMkLst>
            <pc:docMk/>
            <pc:sldMk cId="3787670304" sldId="290"/>
            <ac:picMk id="4" creationId="{80BE73BF-BD8E-8385-4754-C235CD9E2429}"/>
          </ac:picMkLst>
        </pc:picChg>
        <pc:picChg chg="del">
          <ac:chgData name="Lavanya k" userId="6faad50cacb4d264" providerId="LiveId" clId="{8341AFB2-9FA6-43F3-82C5-53F6CD7279A0}" dt="2023-10-02T17:34:14.747" v="202" actId="21"/>
          <ac:picMkLst>
            <pc:docMk/>
            <pc:sldMk cId="3787670304" sldId="290"/>
            <ac:picMk id="7" creationId="{280F4155-883F-DE42-6625-86E9EA247616}"/>
          </ac:picMkLst>
        </pc:picChg>
        <pc:picChg chg="add mod">
          <ac:chgData name="Lavanya k" userId="6faad50cacb4d264" providerId="LiveId" clId="{8341AFB2-9FA6-43F3-82C5-53F6CD7279A0}" dt="2023-10-03T06:39:25.089" v="1362" actId="14100"/>
          <ac:picMkLst>
            <pc:docMk/>
            <pc:sldMk cId="3787670304" sldId="290"/>
            <ac:picMk id="10" creationId="{9EE95ABB-0712-C213-6B44-69A714174156}"/>
          </ac:picMkLst>
        </pc:picChg>
        <pc:picChg chg="add mod">
          <ac:chgData name="Lavanya k" userId="6faad50cacb4d264" providerId="LiveId" clId="{8341AFB2-9FA6-43F3-82C5-53F6CD7279A0}" dt="2023-10-03T06:40:21.802" v="1375" actId="1076"/>
          <ac:picMkLst>
            <pc:docMk/>
            <pc:sldMk cId="3787670304" sldId="290"/>
            <ac:picMk id="12" creationId="{5277AD51-61D8-A61E-FF5B-7BE2DC86B292}"/>
          </ac:picMkLst>
        </pc:picChg>
      </pc:sldChg>
      <pc:sldChg chg="addSp delSp modSp add mod">
        <pc:chgData name="Lavanya k" userId="6faad50cacb4d264" providerId="LiveId" clId="{8341AFB2-9FA6-43F3-82C5-53F6CD7279A0}" dt="2023-10-02T18:15:22.982" v="981" actId="1076"/>
        <pc:sldMkLst>
          <pc:docMk/>
          <pc:sldMk cId="3262333226" sldId="291"/>
        </pc:sldMkLst>
        <pc:spChg chg="mod">
          <ac:chgData name="Lavanya k" userId="6faad50cacb4d264" providerId="LiveId" clId="{8341AFB2-9FA6-43F3-82C5-53F6CD7279A0}" dt="2023-10-02T17:52:42.350" v="475" actId="1076"/>
          <ac:spMkLst>
            <pc:docMk/>
            <pc:sldMk cId="3262333226" sldId="291"/>
            <ac:spMk id="2" creationId="{F96F75DE-8A44-4EC5-83C6-95BDDF10DFD9}"/>
          </ac:spMkLst>
        </pc:spChg>
        <pc:spChg chg="add mod">
          <ac:chgData name="Lavanya k" userId="6faad50cacb4d264" providerId="LiveId" clId="{8341AFB2-9FA6-43F3-82C5-53F6CD7279A0}" dt="2023-10-02T17:52:46.548" v="476" actId="1076"/>
          <ac:spMkLst>
            <pc:docMk/>
            <pc:sldMk cId="3262333226" sldId="291"/>
            <ac:spMk id="3" creationId="{9E9CD3C5-B6EB-0001-101E-A60E9F33427D}"/>
          </ac:spMkLst>
        </pc:spChg>
        <pc:spChg chg="del mod">
          <ac:chgData name="Lavanya k" userId="6faad50cacb4d264" providerId="LiveId" clId="{8341AFB2-9FA6-43F3-82C5-53F6CD7279A0}" dt="2023-10-02T18:09:47.401" v="804" actId="21"/>
          <ac:spMkLst>
            <pc:docMk/>
            <pc:sldMk cId="3262333226" sldId="291"/>
            <ac:spMk id="5" creationId="{689AD59B-F9CF-1E22-4E9B-10D78CE43C7F}"/>
          </ac:spMkLst>
        </pc:spChg>
        <pc:spChg chg="del mod">
          <ac:chgData name="Lavanya k" userId="6faad50cacb4d264" providerId="LiveId" clId="{8341AFB2-9FA6-43F3-82C5-53F6CD7279A0}" dt="2023-10-02T18:09:19.101" v="799" actId="21"/>
          <ac:spMkLst>
            <pc:docMk/>
            <pc:sldMk cId="3262333226" sldId="291"/>
            <ac:spMk id="8" creationId="{447B735E-2D23-EA7D-E67B-C34F1A3E8B74}"/>
          </ac:spMkLst>
        </pc:spChg>
        <pc:spChg chg="add del mod">
          <ac:chgData name="Lavanya k" userId="6faad50cacb4d264" providerId="LiveId" clId="{8341AFB2-9FA6-43F3-82C5-53F6CD7279A0}" dt="2023-10-02T18:11:50.257" v="821" actId="21"/>
          <ac:spMkLst>
            <pc:docMk/>
            <pc:sldMk cId="3262333226" sldId="291"/>
            <ac:spMk id="11" creationId="{1B799B6A-C7F0-C8A9-5339-CFAE5D0C2F5A}"/>
          </ac:spMkLst>
        </pc:spChg>
        <pc:spChg chg="add del mod">
          <ac:chgData name="Lavanya k" userId="6faad50cacb4d264" providerId="LiveId" clId="{8341AFB2-9FA6-43F3-82C5-53F6CD7279A0}" dt="2023-10-02T18:10:38.513" v="811"/>
          <ac:spMkLst>
            <pc:docMk/>
            <pc:sldMk cId="3262333226" sldId="291"/>
            <ac:spMk id="13" creationId="{6B1783C6-2068-88B5-DEF8-A33317FFF1F0}"/>
          </ac:spMkLst>
        </pc:spChg>
        <pc:spChg chg="del">
          <ac:chgData name="Lavanya k" userId="6faad50cacb4d264" providerId="LiveId" clId="{8341AFB2-9FA6-43F3-82C5-53F6CD7279A0}" dt="2023-10-02T18:14:39.268" v="932" actId="21"/>
          <ac:spMkLst>
            <pc:docMk/>
            <pc:sldMk cId="3262333226" sldId="291"/>
            <ac:spMk id="14" creationId="{EF6002B2-219C-4BAA-A95C-36538E39AEAC}"/>
          </ac:spMkLst>
        </pc:spChg>
        <pc:spChg chg="add del mod">
          <ac:chgData name="Lavanya k" userId="6faad50cacb4d264" providerId="LiveId" clId="{8341AFB2-9FA6-43F3-82C5-53F6CD7279A0}" dt="2023-10-02T18:12:09.134" v="827" actId="21"/>
          <ac:spMkLst>
            <pc:docMk/>
            <pc:sldMk cId="3262333226" sldId="291"/>
            <ac:spMk id="17" creationId="{8BFEE2DC-2617-53DA-6142-84DA9D77F719}"/>
          </ac:spMkLst>
        </pc:spChg>
        <pc:spChg chg="add mod">
          <ac:chgData name="Lavanya k" userId="6faad50cacb4d264" providerId="LiveId" clId="{8341AFB2-9FA6-43F3-82C5-53F6CD7279A0}" dt="2023-10-02T18:13:11.318" v="868" actId="1076"/>
          <ac:spMkLst>
            <pc:docMk/>
            <pc:sldMk cId="3262333226" sldId="291"/>
            <ac:spMk id="19" creationId="{EC5C4005-4035-E769-4066-8E0654BA3DB9}"/>
          </ac:spMkLst>
        </pc:spChg>
        <pc:spChg chg="add mod">
          <ac:chgData name="Lavanya k" userId="6faad50cacb4d264" providerId="LiveId" clId="{8341AFB2-9FA6-43F3-82C5-53F6CD7279A0}" dt="2023-10-02T18:13:14.475" v="869" actId="1076"/>
          <ac:spMkLst>
            <pc:docMk/>
            <pc:sldMk cId="3262333226" sldId="291"/>
            <ac:spMk id="20" creationId="{E29278C3-F5A7-E8DE-6FF8-50DDAEF07665}"/>
          </ac:spMkLst>
        </pc:spChg>
        <pc:spChg chg="add mod">
          <ac:chgData name="Lavanya k" userId="6faad50cacb4d264" providerId="LiveId" clId="{8341AFB2-9FA6-43F3-82C5-53F6CD7279A0}" dt="2023-10-02T18:15:22.982" v="981" actId="1076"/>
          <ac:spMkLst>
            <pc:docMk/>
            <pc:sldMk cId="3262333226" sldId="291"/>
            <ac:spMk id="21" creationId="{10C379AB-8005-923C-B9CA-785F2432021D}"/>
          </ac:spMkLst>
        </pc:spChg>
        <pc:spChg chg="add mod">
          <ac:chgData name="Lavanya k" userId="6faad50cacb4d264" providerId="LiveId" clId="{8341AFB2-9FA6-43F3-82C5-53F6CD7279A0}" dt="2023-10-02T18:15:18.118" v="980" actId="1076"/>
          <ac:spMkLst>
            <pc:docMk/>
            <pc:sldMk cId="3262333226" sldId="291"/>
            <ac:spMk id="22" creationId="{FD37988E-315F-7CFD-391C-C299AE5368AD}"/>
          </ac:spMkLst>
        </pc:spChg>
        <pc:spChg chg="add mod">
          <ac:chgData name="Lavanya k" userId="6faad50cacb4d264" providerId="LiveId" clId="{8341AFB2-9FA6-43F3-82C5-53F6CD7279A0}" dt="2023-10-02T18:14:45.645" v="934" actId="1076"/>
          <ac:spMkLst>
            <pc:docMk/>
            <pc:sldMk cId="3262333226" sldId="291"/>
            <ac:spMk id="23" creationId="{381CE738-79E8-DA16-7180-640D08DE72FA}"/>
          </ac:spMkLst>
        </pc:spChg>
        <pc:spChg chg="add mod">
          <ac:chgData name="Lavanya k" userId="6faad50cacb4d264" providerId="LiveId" clId="{8341AFB2-9FA6-43F3-82C5-53F6CD7279A0}" dt="2023-10-02T18:14:31.459" v="931" actId="20577"/>
          <ac:spMkLst>
            <pc:docMk/>
            <pc:sldMk cId="3262333226" sldId="291"/>
            <ac:spMk id="24" creationId="{F085249F-DE96-A6C2-6257-C7D9D3152CCB}"/>
          </ac:spMkLst>
        </pc:spChg>
        <pc:picChg chg="add del mod">
          <ac:chgData name="Lavanya k" userId="6faad50cacb4d264" providerId="LiveId" clId="{8341AFB2-9FA6-43F3-82C5-53F6CD7279A0}" dt="2023-10-02T18:09:14.510" v="798" actId="21"/>
          <ac:picMkLst>
            <pc:docMk/>
            <pc:sldMk cId="3262333226" sldId="291"/>
            <ac:picMk id="6" creationId="{351EAA5F-78B3-9742-FC2D-DCE6DC6258E3}"/>
          </ac:picMkLst>
        </pc:picChg>
        <pc:picChg chg="del">
          <ac:chgData name="Lavanya k" userId="6faad50cacb4d264" providerId="LiveId" clId="{8341AFB2-9FA6-43F3-82C5-53F6CD7279A0}" dt="2023-10-02T17:53:09.392" v="478" actId="21"/>
          <ac:picMkLst>
            <pc:docMk/>
            <pc:sldMk cId="3262333226" sldId="291"/>
            <ac:picMk id="7" creationId="{CA45464C-B7DE-E85A-BE39-D657871AFEE1}"/>
          </ac:picMkLst>
        </pc:picChg>
        <pc:picChg chg="add mod">
          <ac:chgData name="Lavanya k" userId="6faad50cacb4d264" providerId="LiveId" clId="{8341AFB2-9FA6-43F3-82C5-53F6CD7279A0}" dt="2023-10-02T18:14:03.377" v="905" actId="1076"/>
          <ac:picMkLst>
            <pc:docMk/>
            <pc:sldMk cId="3262333226" sldId="291"/>
            <ac:picMk id="10" creationId="{648C6DB0-5474-CB6D-E141-9902EB9C3C6B}"/>
          </ac:picMkLst>
        </pc:picChg>
        <pc:picChg chg="add mod">
          <ac:chgData name="Lavanya k" userId="6faad50cacb4d264" providerId="LiveId" clId="{8341AFB2-9FA6-43F3-82C5-53F6CD7279A0}" dt="2023-10-02T18:15:14.515" v="979" actId="1076"/>
          <ac:picMkLst>
            <pc:docMk/>
            <pc:sldMk cId="3262333226" sldId="291"/>
            <ac:picMk id="16" creationId="{31D739B1-9AFA-24A0-80BE-9F62F3C83B51}"/>
          </ac:picMkLst>
        </pc:picChg>
        <pc:picChg chg="add mod">
          <ac:chgData name="Lavanya k" userId="6faad50cacb4d264" providerId="LiveId" clId="{8341AFB2-9FA6-43F3-82C5-53F6CD7279A0}" dt="2023-10-02T18:13:21.527" v="871" actId="1076"/>
          <ac:picMkLst>
            <pc:docMk/>
            <pc:sldMk cId="3262333226" sldId="291"/>
            <ac:picMk id="18" creationId="{547F9CE7-90FC-E6F0-E96C-A65093D40407}"/>
          </ac:picMkLst>
        </pc:picChg>
      </pc:sldChg>
      <pc:sldChg chg="new del">
        <pc:chgData name="Lavanya k" userId="6faad50cacb4d264" providerId="LiveId" clId="{8341AFB2-9FA6-43F3-82C5-53F6CD7279A0}" dt="2023-10-02T17:50:43.331" v="450" actId="680"/>
        <pc:sldMkLst>
          <pc:docMk/>
          <pc:sldMk cId="3875390175" sldId="291"/>
        </pc:sldMkLst>
      </pc:sldChg>
      <pc:sldChg chg="addSp delSp modSp add del mod">
        <pc:chgData name="Lavanya k" userId="6faad50cacb4d264" providerId="LiveId" clId="{8341AFB2-9FA6-43F3-82C5-53F6CD7279A0}" dt="2023-10-02T18:15:35.148" v="982" actId="2696"/>
        <pc:sldMkLst>
          <pc:docMk/>
          <pc:sldMk cId="1730622181" sldId="292"/>
        </pc:sldMkLst>
        <pc:spChg chg="mod">
          <ac:chgData name="Lavanya k" userId="6faad50cacb4d264" providerId="LiveId" clId="{8341AFB2-9FA6-43F3-82C5-53F6CD7279A0}" dt="2023-10-02T18:03:06.684" v="737" actId="27636"/>
          <ac:spMkLst>
            <pc:docMk/>
            <pc:sldMk cId="1730622181" sldId="292"/>
            <ac:spMk id="5" creationId="{689AD59B-F9CF-1E22-4E9B-10D78CE43C7F}"/>
          </ac:spMkLst>
        </pc:spChg>
        <pc:spChg chg="mod">
          <ac:chgData name="Lavanya k" userId="6faad50cacb4d264" providerId="LiveId" clId="{8341AFB2-9FA6-43F3-82C5-53F6CD7279A0}" dt="2023-10-02T17:59:06.540" v="690" actId="1076"/>
          <ac:spMkLst>
            <pc:docMk/>
            <pc:sldMk cId="1730622181" sldId="292"/>
            <ac:spMk id="8" creationId="{447B735E-2D23-EA7D-E67B-C34F1A3E8B74}"/>
          </ac:spMkLst>
        </pc:spChg>
        <pc:spChg chg="mod">
          <ac:chgData name="Lavanya k" userId="6faad50cacb4d264" providerId="LiveId" clId="{8341AFB2-9FA6-43F3-82C5-53F6CD7279A0}" dt="2023-10-02T18:03:09.999" v="738" actId="1076"/>
          <ac:spMkLst>
            <pc:docMk/>
            <pc:sldMk cId="1730622181" sldId="292"/>
            <ac:spMk id="11" creationId="{1B799B6A-C7F0-C8A9-5339-CFAE5D0C2F5A}"/>
          </ac:spMkLst>
        </pc:spChg>
        <pc:picChg chg="del">
          <ac:chgData name="Lavanya k" userId="6faad50cacb4d264" providerId="LiveId" clId="{8341AFB2-9FA6-43F3-82C5-53F6CD7279A0}" dt="2023-10-02T17:58:45.679" v="687" actId="21"/>
          <ac:picMkLst>
            <pc:docMk/>
            <pc:sldMk cId="1730622181" sldId="292"/>
            <ac:picMk id="6" creationId="{351EAA5F-78B3-9742-FC2D-DCE6DC6258E3}"/>
          </ac:picMkLst>
        </pc:picChg>
        <pc:picChg chg="add mod">
          <ac:chgData name="Lavanya k" userId="6faad50cacb4d264" providerId="LiveId" clId="{8341AFB2-9FA6-43F3-82C5-53F6CD7279A0}" dt="2023-10-02T17:59:04.033" v="689" actId="1076"/>
          <ac:picMkLst>
            <pc:docMk/>
            <pc:sldMk cId="1730622181" sldId="292"/>
            <ac:picMk id="7" creationId="{8CA13D7B-C86C-74A5-8158-CDFC5FEE5331}"/>
          </ac:picMkLst>
        </pc:picChg>
        <pc:picChg chg="del">
          <ac:chgData name="Lavanya k" userId="6faad50cacb4d264" providerId="LiveId" clId="{8341AFB2-9FA6-43F3-82C5-53F6CD7279A0}" dt="2023-10-02T17:59:11.625" v="691" actId="21"/>
          <ac:picMkLst>
            <pc:docMk/>
            <pc:sldMk cId="1730622181" sldId="292"/>
            <ac:picMk id="10" creationId="{648C6DB0-5474-CB6D-E141-9902EB9C3C6B}"/>
          </ac:picMkLst>
        </pc:picChg>
        <pc:picChg chg="add mod">
          <ac:chgData name="Lavanya k" userId="6faad50cacb4d264" providerId="LiveId" clId="{8341AFB2-9FA6-43F3-82C5-53F6CD7279A0}" dt="2023-10-02T18:03:01.089" v="734" actId="14100"/>
          <ac:picMkLst>
            <pc:docMk/>
            <pc:sldMk cId="1730622181" sldId="292"/>
            <ac:picMk id="12" creationId="{29414699-B524-8CF4-5429-0D51312F202F}"/>
          </ac:picMkLst>
        </pc:picChg>
        <pc:picChg chg="add del mod">
          <ac:chgData name="Lavanya k" userId="6faad50cacb4d264" providerId="LiveId" clId="{8341AFB2-9FA6-43F3-82C5-53F6CD7279A0}" dt="2023-10-02T18:06:59.688" v="793" actId="21"/>
          <ac:picMkLst>
            <pc:docMk/>
            <pc:sldMk cId="1730622181" sldId="292"/>
            <ac:picMk id="16" creationId="{CD9EFF3E-F385-B0BC-1CA0-2CB3F4FC83CD}"/>
          </ac:picMkLst>
        </pc:picChg>
        <pc:picChg chg="add del mod">
          <ac:chgData name="Lavanya k" userId="6faad50cacb4d264" providerId="LiveId" clId="{8341AFB2-9FA6-43F3-82C5-53F6CD7279A0}" dt="2023-10-02T18:07:01.354" v="794" actId="21"/>
          <ac:picMkLst>
            <pc:docMk/>
            <pc:sldMk cId="1730622181" sldId="292"/>
            <ac:picMk id="18" creationId="{803752CF-198E-2ECF-4BB7-95BAA937CFF9}"/>
          </ac:picMkLst>
        </pc:picChg>
        <pc:picChg chg="add mod">
          <ac:chgData name="Lavanya k" userId="6faad50cacb4d264" providerId="LiveId" clId="{8341AFB2-9FA6-43F3-82C5-53F6CD7279A0}" dt="2023-10-02T18:07:05.374" v="795" actId="1076"/>
          <ac:picMkLst>
            <pc:docMk/>
            <pc:sldMk cId="1730622181" sldId="292"/>
            <ac:picMk id="20" creationId="{443523BB-E8E7-5FE2-B432-A6B6D16A24E0}"/>
          </ac:picMkLst>
        </pc:picChg>
      </pc:sldChg>
      <pc:sldChg chg="modSp add del mod">
        <pc:chgData name="Lavanya k" userId="6faad50cacb4d264" providerId="LiveId" clId="{8341AFB2-9FA6-43F3-82C5-53F6CD7279A0}" dt="2023-10-02T18:17:38.795" v="1002" actId="2696"/>
        <pc:sldMkLst>
          <pc:docMk/>
          <pc:sldMk cId="2876018415" sldId="292"/>
        </pc:sldMkLst>
        <pc:spChg chg="mod">
          <ac:chgData name="Lavanya k" userId="6faad50cacb4d264" providerId="LiveId" clId="{8341AFB2-9FA6-43F3-82C5-53F6CD7279A0}" dt="2023-10-02T18:15:58.673" v="987" actId="20577"/>
          <ac:spMkLst>
            <pc:docMk/>
            <pc:sldMk cId="2876018415" sldId="292"/>
            <ac:spMk id="2" creationId="{F96F75DE-8A44-4EC5-83C6-95BDDF10DFD9}"/>
          </ac:spMkLst>
        </pc:spChg>
      </pc:sldChg>
      <pc:sldChg chg="addSp delSp modSp add mod">
        <pc:chgData name="Lavanya k" userId="6faad50cacb4d264" providerId="LiveId" clId="{8341AFB2-9FA6-43F3-82C5-53F6CD7279A0}" dt="2023-10-03T08:32:05.782" v="2098" actId="27636"/>
        <pc:sldMkLst>
          <pc:docMk/>
          <pc:sldMk cId="23707765" sldId="293"/>
        </pc:sldMkLst>
        <pc:spChg chg="mod">
          <ac:chgData name="Lavanya k" userId="6faad50cacb4d264" providerId="LiveId" clId="{8341AFB2-9FA6-43F3-82C5-53F6CD7279A0}" dt="2023-10-03T08:32:05.782" v="2098" actId="27636"/>
          <ac:spMkLst>
            <pc:docMk/>
            <pc:sldMk cId="23707765" sldId="293"/>
            <ac:spMk id="2" creationId="{F96F75DE-8A44-4EC5-83C6-95BDDF10DFD9}"/>
          </ac:spMkLst>
        </pc:spChg>
        <pc:spChg chg="mod">
          <ac:chgData name="Lavanya k" userId="6faad50cacb4d264" providerId="LiveId" clId="{8341AFB2-9FA6-43F3-82C5-53F6CD7279A0}" dt="2023-10-02T18:16:51.064" v="1001" actId="20577"/>
          <ac:spMkLst>
            <pc:docMk/>
            <pc:sldMk cId="23707765" sldId="293"/>
            <ac:spMk id="5" creationId="{689AD59B-F9CF-1E22-4E9B-10D78CE43C7F}"/>
          </ac:spMkLst>
        </pc:spChg>
        <pc:spChg chg="del">
          <ac:chgData name="Lavanya k" userId="6faad50cacb4d264" providerId="LiveId" clId="{8341AFB2-9FA6-43F3-82C5-53F6CD7279A0}" dt="2023-10-02T18:20:34.717" v="1100" actId="21"/>
          <ac:spMkLst>
            <pc:docMk/>
            <pc:sldMk cId="23707765" sldId="293"/>
            <ac:spMk id="14" creationId="{EF6002B2-219C-4BAA-A95C-36538E39AEAC}"/>
          </ac:spMkLst>
        </pc:spChg>
        <pc:picChg chg="add mod">
          <ac:chgData name="Lavanya k" userId="6faad50cacb4d264" providerId="LiveId" clId="{8341AFB2-9FA6-43F3-82C5-53F6CD7279A0}" dt="2023-10-02T18:16:38.537" v="998" actId="1076"/>
          <ac:picMkLst>
            <pc:docMk/>
            <pc:sldMk cId="23707765" sldId="293"/>
            <ac:picMk id="4" creationId="{B752496A-7C08-3189-DCE4-9757F0A9B8AC}"/>
          </ac:picMkLst>
        </pc:picChg>
        <pc:picChg chg="del">
          <ac:chgData name="Lavanya k" userId="6faad50cacb4d264" providerId="LiveId" clId="{8341AFB2-9FA6-43F3-82C5-53F6CD7279A0}" dt="2023-10-02T18:16:18.523" v="996" actId="21"/>
          <ac:picMkLst>
            <pc:docMk/>
            <pc:sldMk cId="23707765" sldId="293"/>
            <ac:picMk id="7" creationId="{CA45464C-B7DE-E85A-BE39-D657871AFEE1}"/>
          </ac:picMkLst>
        </pc:picChg>
      </pc:sldChg>
      <pc:sldChg chg="addSp delSp modSp add del mod">
        <pc:chgData name="Lavanya k" userId="6faad50cacb4d264" providerId="LiveId" clId="{8341AFB2-9FA6-43F3-82C5-53F6CD7279A0}" dt="2023-10-02T18:15:38.228" v="983" actId="2696"/>
        <pc:sldMkLst>
          <pc:docMk/>
          <pc:sldMk cId="2504202985" sldId="293"/>
        </pc:sldMkLst>
        <pc:spChg chg="mod">
          <ac:chgData name="Lavanya k" userId="6faad50cacb4d264" providerId="LiveId" clId="{8341AFB2-9FA6-43F3-82C5-53F6CD7279A0}" dt="2023-10-02T18:05:40.219" v="774" actId="1076"/>
          <ac:spMkLst>
            <pc:docMk/>
            <pc:sldMk cId="2504202985" sldId="293"/>
            <ac:spMk id="3" creationId="{9E9CD3C5-B6EB-0001-101E-A60E9F33427D}"/>
          </ac:spMkLst>
        </pc:spChg>
        <pc:spChg chg="del">
          <ac:chgData name="Lavanya k" userId="6faad50cacb4d264" providerId="LiveId" clId="{8341AFB2-9FA6-43F3-82C5-53F6CD7279A0}" dt="2023-10-02T18:05:11.957" v="769" actId="21"/>
          <ac:spMkLst>
            <pc:docMk/>
            <pc:sldMk cId="2504202985" sldId="293"/>
            <ac:spMk id="5" creationId="{689AD59B-F9CF-1E22-4E9B-10D78CE43C7F}"/>
          </ac:spMkLst>
        </pc:spChg>
        <pc:spChg chg="add del mod">
          <ac:chgData name="Lavanya k" userId="6faad50cacb4d264" providerId="LiveId" clId="{8341AFB2-9FA6-43F3-82C5-53F6CD7279A0}" dt="2023-10-02T18:05:35.332" v="772" actId="22"/>
          <ac:spMkLst>
            <pc:docMk/>
            <pc:sldMk cId="2504202985" sldId="293"/>
            <ac:spMk id="6" creationId="{17DE977F-2235-D636-233D-CF784DB5910C}"/>
          </ac:spMkLst>
        </pc:spChg>
        <pc:spChg chg="del">
          <ac:chgData name="Lavanya k" userId="6faad50cacb4d264" providerId="LiveId" clId="{8341AFB2-9FA6-43F3-82C5-53F6CD7279A0}" dt="2023-10-02T18:05:08.124" v="767" actId="21"/>
          <ac:spMkLst>
            <pc:docMk/>
            <pc:sldMk cId="2504202985" sldId="293"/>
            <ac:spMk id="8" creationId="{447B735E-2D23-EA7D-E67B-C34F1A3E8B74}"/>
          </ac:spMkLst>
        </pc:spChg>
        <pc:spChg chg="del">
          <ac:chgData name="Lavanya k" userId="6faad50cacb4d264" providerId="LiveId" clId="{8341AFB2-9FA6-43F3-82C5-53F6CD7279A0}" dt="2023-10-02T18:05:18.756" v="771" actId="21"/>
          <ac:spMkLst>
            <pc:docMk/>
            <pc:sldMk cId="2504202985" sldId="293"/>
            <ac:spMk id="11" creationId="{1B799B6A-C7F0-C8A9-5339-CFAE5D0C2F5A}"/>
          </ac:spMkLst>
        </pc:spChg>
        <pc:spChg chg="add mod">
          <ac:chgData name="Lavanya k" userId="6faad50cacb4d264" providerId="LiveId" clId="{8341AFB2-9FA6-43F3-82C5-53F6CD7279A0}" dt="2023-10-02T18:06:31.067" v="788" actId="1076"/>
          <ac:spMkLst>
            <pc:docMk/>
            <pc:sldMk cId="2504202985" sldId="293"/>
            <ac:spMk id="19" creationId="{FBCDFD94-AC26-16D6-1C4B-DB83E5BB5FEA}"/>
          </ac:spMkLst>
        </pc:spChg>
        <pc:picChg chg="del">
          <ac:chgData name="Lavanya k" userId="6faad50cacb4d264" providerId="LiveId" clId="{8341AFB2-9FA6-43F3-82C5-53F6CD7279A0}" dt="2023-10-02T18:05:03.412" v="766" actId="21"/>
          <ac:picMkLst>
            <pc:docMk/>
            <pc:sldMk cId="2504202985" sldId="293"/>
            <ac:picMk id="7" creationId="{8CA13D7B-C86C-74A5-8158-CDFC5FEE5331}"/>
          </ac:picMkLst>
        </pc:picChg>
        <pc:picChg chg="add mod ord">
          <ac:chgData name="Lavanya k" userId="6faad50cacb4d264" providerId="LiveId" clId="{8341AFB2-9FA6-43F3-82C5-53F6CD7279A0}" dt="2023-10-02T18:05:37.811" v="773" actId="1076"/>
          <ac:picMkLst>
            <pc:docMk/>
            <pc:sldMk cId="2504202985" sldId="293"/>
            <ac:picMk id="10" creationId="{5FE72CB7-816C-04C4-00DC-D07617E61087}"/>
          </ac:picMkLst>
        </pc:picChg>
        <pc:picChg chg="del">
          <ac:chgData name="Lavanya k" userId="6faad50cacb4d264" providerId="LiveId" clId="{8341AFB2-9FA6-43F3-82C5-53F6CD7279A0}" dt="2023-10-02T18:05:09.365" v="768" actId="21"/>
          <ac:picMkLst>
            <pc:docMk/>
            <pc:sldMk cId="2504202985" sldId="293"/>
            <ac:picMk id="12" creationId="{29414699-B524-8CF4-5429-0D51312F202F}"/>
          </ac:picMkLst>
        </pc:picChg>
        <pc:picChg chg="del mod">
          <ac:chgData name="Lavanya k" userId="6faad50cacb4d264" providerId="LiveId" clId="{8341AFB2-9FA6-43F3-82C5-53F6CD7279A0}" dt="2023-10-02T18:05:45.305" v="776" actId="21"/>
          <ac:picMkLst>
            <pc:docMk/>
            <pc:sldMk cId="2504202985" sldId="293"/>
            <ac:picMk id="16" creationId="{CD9EFF3E-F385-B0BC-1CA0-2CB3F4FC83CD}"/>
          </ac:picMkLst>
        </pc:picChg>
        <pc:picChg chg="add mod">
          <ac:chgData name="Lavanya k" userId="6faad50cacb4d264" providerId="LiveId" clId="{8341AFB2-9FA6-43F3-82C5-53F6CD7279A0}" dt="2023-10-02T18:06:35.372" v="789" actId="1076"/>
          <ac:picMkLst>
            <pc:docMk/>
            <pc:sldMk cId="2504202985" sldId="293"/>
            <ac:picMk id="17" creationId="{D5749D92-6889-AC54-040C-A6FCBB7AEB86}"/>
          </ac:picMkLst>
        </pc:picChg>
        <pc:picChg chg="mod">
          <ac:chgData name="Lavanya k" userId="6faad50cacb4d264" providerId="LiveId" clId="{8341AFB2-9FA6-43F3-82C5-53F6CD7279A0}" dt="2023-10-02T18:07:42.580" v="796" actId="1076"/>
          <ac:picMkLst>
            <pc:docMk/>
            <pc:sldMk cId="2504202985" sldId="293"/>
            <ac:picMk id="18" creationId="{803752CF-198E-2ECF-4BB7-95BAA937CFF9}"/>
          </ac:picMkLst>
        </pc:picChg>
      </pc:sldChg>
      <pc:sldChg chg="addSp delSp modSp add mod">
        <pc:chgData name="Lavanya k" userId="6faad50cacb4d264" providerId="LiveId" clId="{8341AFB2-9FA6-43F3-82C5-53F6CD7279A0}" dt="2023-10-03T06:41:38.633" v="1392"/>
        <pc:sldMkLst>
          <pc:docMk/>
          <pc:sldMk cId="2339217477" sldId="294"/>
        </pc:sldMkLst>
        <pc:spChg chg="del">
          <ac:chgData name="Lavanya k" userId="6faad50cacb4d264" providerId="LiveId" clId="{8341AFB2-9FA6-43F3-82C5-53F6CD7279A0}" dt="2023-10-03T06:41:06.445" v="1384" actId="21"/>
          <ac:spMkLst>
            <pc:docMk/>
            <pc:sldMk cId="2339217477" sldId="294"/>
            <ac:spMk id="6" creationId="{88CA7E4D-995A-CC4A-DF0C-A1A2AD7D2157}"/>
          </ac:spMkLst>
        </pc:spChg>
        <pc:spChg chg="del">
          <ac:chgData name="Lavanya k" userId="6faad50cacb4d264" providerId="LiveId" clId="{8341AFB2-9FA6-43F3-82C5-53F6CD7279A0}" dt="2023-10-03T06:41:10.483" v="1386" actId="21"/>
          <ac:spMkLst>
            <pc:docMk/>
            <pc:sldMk cId="2339217477" sldId="294"/>
            <ac:spMk id="8" creationId="{D6C90386-4322-3A53-740E-2C545A34E398}"/>
          </ac:spMkLst>
        </pc:spChg>
        <pc:spChg chg="mod">
          <ac:chgData name="Lavanya k" userId="6faad50cacb4d264" providerId="LiveId" clId="{8341AFB2-9FA6-43F3-82C5-53F6CD7279A0}" dt="2023-10-03T06:41:27.934" v="1390" actId="1076"/>
          <ac:spMkLst>
            <pc:docMk/>
            <pc:sldMk cId="2339217477" sldId="294"/>
            <ac:spMk id="14" creationId="{4CE3A167-DBF4-43AA-97CC-F97E59EEFFCB}"/>
          </ac:spMkLst>
        </pc:spChg>
        <pc:spChg chg="mod">
          <ac:chgData name="Lavanya k" userId="6faad50cacb4d264" providerId="LiveId" clId="{8341AFB2-9FA6-43F3-82C5-53F6CD7279A0}" dt="2023-10-03T06:41:38.633" v="1392"/>
          <ac:spMkLst>
            <pc:docMk/>
            <pc:sldMk cId="2339217477" sldId="294"/>
            <ac:spMk id="16" creationId="{FEF2ED6A-0D1A-4EFF-E2C9-142F9A1641BB}"/>
          </ac:spMkLst>
        </pc:spChg>
        <pc:picChg chg="add mod">
          <ac:chgData name="Lavanya k" userId="6faad50cacb4d264" providerId="LiveId" clId="{8341AFB2-9FA6-43F3-82C5-53F6CD7279A0}" dt="2023-10-03T06:41:07.717" v="1385" actId="1076"/>
          <ac:picMkLst>
            <pc:docMk/>
            <pc:sldMk cId="2339217477" sldId="294"/>
            <ac:picMk id="4" creationId="{1F01A493-7DD2-B693-D9CA-2C0E9FE0F355}"/>
          </ac:picMkLst>
        </pc:picChg>
        <pc:picChg chg="del">
          <ac:chgData name="Lavanya k" userId="6faad50cacb4d264" providerId="LiveId" clId="{8341AFB2-9FA6-43F3-82C5-53F6CD7279A0}" dt="2023-10-03T06:40:56.915" v="1380" actId="21"/>
          <ac:picMkLst>
            <pc:docMk/>
            <pc:sldMk cId="2339217477" sldId="294"/>
            <ac:picMk id="10" creationId="{9EE95ABB-0712-C213-6B44-69A714174156}"/>
          </ac:picMkLst>
        </pc:picChg>
        <pc:picChg chg="del">
          <ac:chgData name="Lavanya k" userId="6faad50cacb4d264" providerId="LiveId" clId="{8341AFB2-9FA6-43F3-82C5-53F6CD7279A0}" dt="2023-10-03T06:40:58.958" v="1381" actId="21"/>
          <ac:picMkLst>
            <pc:docMk/>
            <pc:sldMk cId="2339217477" sldId="294"/>
            <ac:picMk id="12" creationId="{5277AD51-61D8-A61E-FF5B-7BE2DC86B292}"/>
          </ac:picMkLst>
        </pc:picChg>
      </pc:sldChg>
      <pc:sldChg chg="addSp delSp modSp add mod">
        <pc:chgData name="Lavanya k" userId="6faad50cacb4d264" providerId="LiveId" clId="{8341AFB2-9FA6-43F3-82C5-53F6CD7279A0}" dt="2023-10-03T09:16:17.475" v="2871" actId="1076"/>
        <pc:sldMkLst>
          <pc:docMk/>
          <pc:sldMk cId="3363822273" sldId="295"/>
        </pc:sldMkLst>
        <pc:spChg chg="mod">
          <ac:chgData name="Lavanya k" userId="6faad50cacb4d264" providerId="LiveId" clId="{8341AFB2-9FA6-43F3-82C5-53F6CD7279A0}" dt="2023-10-03T09:16:01.855" v="2865" actId="1076"/>
          <ac:spMkLst>
            <pc:docMk/>
            <pc:sldMk cId="3363822273" sldId="295"/>
            <ac:spMk id="3" creationId="{F9055465-EA9F-436E-A0C3-64912E06BF2C}"/>
          </ac:spMkLst>
        </pc:spChg>
        <pc:spChg chg="mod">
          <ac:chgData name="Lavanya k" userId="6faad50cacb4d264" providerId="LiveId" clId="{8341AFB2-9FA6-43F3-82C5-53F6CD7279A0}" dt="2023-10-03T09:16:04.945" v="2866" actId="1076"/>
          <ac:spMkLst>
            <pc:docMk/>
            <pc:sldMk cId="3363822273" sldId="295"/>
            <ac:spMk id="5" creationId="{F568C785-D5FB-79E8-197E-9BCB1C54E374}"/>
          </ac:spMkLst>
        </pc:spChg>
        <pc:spChg chg="mod">
          <ac:chgData name="Lavanya k" userId="6faad50cacb4d264" providerId="LiveId" clId="{8341AFB2-9FA6-43F3-82C5-53F6CD7279A0}" dt="2023-10-03T09:16:14.815" v="2870" actId="1076"/>
          <ac:spMkLst>
            <pc:docMk/>
            <pc:sldMk cId="3363822273" sldId="295"/>
            <ac:spMk id="14" creationId="{4CE3A167-DBF4-43AA-97CC-F97E59EEFFCB}"/>
          </ac:spMkLst>
        </pc:spChg>
        <pc:spChg chg="mod">
          <ac:chgData name="Lavanya k" userId="6faad50cacb4d264" providerId="LiveId" clId="{8341AFB2-9FA6-43F3-82C5-53F6CD7279A0}" dt="2023-10-03T09:16:17.475" v="2871" actId="1076"/>
          <ac:spMkLst>
            <pc:docMk/>
            <pc:sldMk cId="3363822273" sldId="295"/>
            <ac:spMk id="16" creationId="{FEF2ED6A-0D1A-4EFF-E2C9-142F9A1641BB}"/>
          </ac:spMkLst>
        </pc:spChg>
        <pc:picChg chg="del">
          <ac:chgData name="Lavanya k" userId="6faad50cacb4d264" providerId="LiveId" clId="{8341AFB2-9FA6-43F3-82C5-53F6CD7279A0}" dt="2023-10-03T06:42:33.716" v="1402" actId="21"/>
          <ac:picMkLst>
            <pc:docMk/>
            <pc:sldMk cId="3363822273" sldId="295"/>
            <ac:picMk id="4" creationId="{1F01A493-7DD2-B693-D9CA-2C0E9FE0F355}"/>
          </ac:picMkLst>
        </pc:picChg>
        <pc:picChg chg="add mod">
          <ac:chgData name="Lavanya k" userId="6faad50cacb4d264" providerId="LiveId" clId="{8341AFB2-9FA6-43F3-82C5-53F6CD7279A0}" dt="2023-10-03T09:16:12.079" v="2869" actId="1076"/>
          <ac:picMkLst>
            <pc:docMk/>
            <pc:sldMk cId="3363822273" sldId="295"/>
            <ac:picMk id="6" creationId="{01D76616-007B-CEA8-C74B-7F55C1422646}"/>
          </ac:picMkLst>
        </pc:picChg>
      </pc:sldChg>
      <pc:sldChg chg="addSp delSp modSp add mod">
        <pc:chgData name="Lavanya k" userId="6faad50cacb4d264" providerId="LiveId" clId="{8341AFB2-9FA6-43F3-82C5-53F6CD7279A0}" dt="2023-10-03T09:15:39.565" v="2863" actId="1076"/>
        <pc:sldMkLst>
          <pc:docMk/>
          <pc:sldMk cId="2462992245" sldId="296"/>
        </pc:sldMkLst>
        <pc:spChg chg="mod">
          <ac:chgData name="Lavanya k" userId="6faad50cacb4d264" providerId="LiveId" clId="{8341AFB2-9FA6-43F3-82C5-53F6CD7279A0}" dt="2023-10-03T09:04:22.617" v="2566" actId="1076"/>
          <ac:spMkLst>
            <pc:docMk/>
            <pc:sldMk cId="2462992245" sldId="296"/>
            <ac:spMk id="3" creationId="{F9055465-EA9F-436E-A0C3-64912E06BF2C}"/>
          </ac:spMkLst>
        </pc:spChg>
        <pc:spChg chg="del">
          <ac:chgData name="Lavanya k" userId="6faad50cacb4d264" providerId="LiveId" clId="{8341AFB2-9FA6-43F3-82C5-53F6CD7279A0}" dt="2023-10-03T08:27:52.902" v="2060" actId="21"/>
          <ac:spMkLst>
            <pc:docMk/>
            <pc:sldMk cId="2462992245" sldId="296"/>
            <ac:spMk id="5" creationId="{F568C785-D5FB-79E8-197E-9BCB1C54E374}"/>
          </ac:spMkLst>
        </pc:spChg>
        <pc:spChg chg="del">
          <ac:chgData name="Lavanya k" userId="6faad50cacb4d264" providerId="LiveId" clId="{8341AFB2-9FA6-43F3-82C5-53F6CD7279A0}" dt="2023-10-03T09:00:59.575" v="2371" actId="21"/>
          <ac:spMkLst>
            <pc:docMk/>
            <pc:sldMk cId="2462992245" sldId="296"/>
            <ac:spMk id="14" creationId="{4CE3A167-DBF4-43AA-97CC-F97E59EEFFCB}"/>
          </ac:spMkLst>
        </pc:spChg>
        <pc:spChg chg="mod">
          <ac:chgData name="Lavanya k" userId="6faad50cacb4d264" providerId="LiveId" clId="{8341AFB2-9FA6-43F3-82C5-53F6CD7279A0}" dt="2023-10-03T09:04:32.851" v="2569" actId="20577"/>
          <ac:spMkLst>
            <pc:docMk/>
            <pc:sldMk cId="2462992245" sldId="296"/>
            <ac:spMk id="16" creationId="{FEF2ED6A-0D1A-4EFF-E2C9-142F9A1641BB}"/>
          </ac:spMkLst>
        </pc:spChg>
        <pc:picChg chg="add mod">
          <ac:chgData name="Lavanya k" userId="6faad50cacb4d264" providerId="LiveId" clId="{8341AFB2-9FA6-43F3-82C5-53F6CD7279A0}" dt="2023-10-03T09:15:39.565" v="2863" actId="1076"/>
          <ac:picMkLst>
            <pc:docMk/>
            <pc:sldMk cId="2462992245" sldId="296"/>
            <ac:picMk id="2" creationId="{0E547F4F-8460-3CB2-A8E2-667DCAC58E93}"/>
          </ac:picMkLst>
        </pc:picChg>
        <pc:picChg chg="del">
          <ac:chgData name="Lavanya k" userId="6faad50cacb4d264" providerId="LiveId" clId="{8341AFB2-9FA6-43F3-82C5-53F6CD7279A0}" dt="2023-10-03T08:28:14.668" v="2087" actId="21"/>
          <ac:picMkLst>
            <pc:docMk/>
            <pc:sldMk cId="2462992245" sldId="296"/>
            <ac:picMk id="6" creationId="{01D76616-007B-CEA8-C74B-7F55C1422646}"/>
          </ac:picMkLst>
        </pc:picChg>
      </pc:sldChg>
      <pc:sldChg chg="addSp delSp modSp add mod setBg">
        <pc:chgData name="Lavanya k" userId="6faad50cacb4d264" providerId="LiveId" clId="{8341AFB2-9FA6-43F3-82C5-53F6CD7279A0}" dt="2023-10-03T08:59:07.481" v="2369" actId="207"/>
        <pc:sldMkLst>
          <pc:docMk/>
          <pc:sldMk cId="2823244751" sldId="297"/>
        </pc:sldMkLst>
        <pc:spChg chg="add del mod">
          <ac:chgData name="Lavanya k" userId="6faad50cacb4d264" providerId="LiveId" clId="{8341AFB2-9FA6-43F3-82C5-53F6CD7279A0}" dt="2023-10-03T08:51:23.630" v="2179" actId="22"/>
          <ac:spMkLst>
            <pc:docMk/>
            <pc:sldMk cId="2823244751" sldId="297"/>
            <ac:spMk id="3" creationId="{EADD5B00-532C-AAFB-8A16-61FA0E53C794}"/>
          </ac:spMkLst>
        </pc:spChg>
        <pc:spChg chg="mod">
          <ac:chgData name="Lavanya k" userId="6faad50cacb4d264" providerId="LiveId" clId="{8341AFB2-9FA6-43F3-82C5-53F6CD7279A0}" dt="2023-10-03T08:59:01.176" v="2368" actId="207"/>
          <ac:spMkLst>
            <pc:docMk/>
            <pc:sldMk cId="2823244751" sldId="297"/>
            <ac:spMk id="4" creationId="{07A371F5-EAAD-4ADC-8D3F-1CBB98D52839}"/>
          </ac:spMkLst>
        </pc:spChg>
        <pc:spChg chg="mod">
          <ac:chgData name="Lavanya k" userId="6faad50cacb4d264" providerId="LiveId" clId="{8341AFB2-9FA6-43F3-82C5-53F6CD7279A0}" dt="2023-10-03T08:51:31.244" v="2183" actId="26606"/>
          <ac:spMkLst>
            <pc:docMk/>
            <pc:sldMk cId="2823244751" sldId="297"/>
            <ac:spMk id="9" creationId="{9057E93D-BB39-4013-A843-780147924DB7}"/>
          </ac:spMkLst>
        </pc:spChg>
        <pc:spChg chg="add del mod">
          <ac:chgData name="Lavanya k" userId="6faad50cacb4d264" providerId="LiveId" clId="{8341AFB2-9FA6-43F3-82C5-53F6CD7279A0}" dt="2023-10-03T08:55:30.963" v="2193" actId="21"/>
          <ac:spMkLst>
            <pc:docMk/>
            <pc:sldMk cId="2823244751" sldId="297"/>
            <ac:spMk id="14" creationId="{1D209577-8535-01C2-7249-11C5F535706B}"/>
          </ac:spMkLst>
        </pc:spChg>
        <pc:spChg chg="add del">
          <ac:chgData name="Lavanya k" userId="6faad50cacb4d264" providerId="LiveId" clId="{8341AFB2-9FA6-43F3-82C5-53F6CD7279A0}" dt="2023-10-03T08:51:31.232" v="2182" actId="26606"/>
          <ac:spMkLst>
            <pc:docMk/>
            <pc:sldMk cId="2823244751" sldId="297"/>
            <ac:spMk id="16" creationId="{6753252F-4873-4F63-801D-CC719279A7D5}"/>
          </ac:spMkLst>
        </pc:spChg>
        <pc:spChg chg="add del">
          <ac:chgData name="Lavanya k" userId="6faad50cacb4d264" providerId="LiveId" clId="{8341AFB2-9FA6-43F3-82C5-53F6CD7279A0}" dt="2023-10-03T08:51:31.232" v="2182" actId="26606"/>
          <ac:spMkLst>
            <pc:docMk/>
            <pc:sldMk cId="2823244751" sldId="297"/>
            <ac:spMk id="18" creationId="{047C8CCB-F95D-4249-92DD-651249D3535A}"/>
          </ac:spMkLst>
        </pc:spChg>
        <pc:spChg chg="add del mod">
          <ac:chgData name="Lavanya k" userId="6faad50cacb4d264" providerId="LiveId" clId="{8341AFB2-9FA6-43F3-82C5-53F6CD7279A0}" dt="2023-10-03T08:57:55.340" v="2362" actId="21"/>
          <ac:spMkLst>
            <pc:docMk/>
            <pc:sldMk cId="2823244751" sldId="297"/>
            <ac:spMk id="19" creationId="{9F9981BE-9484-FF56-768B-91972B83106F}"/>
          </ac:spMkLst>
        </pc:spChg>
        <pc:spChg chg="del">
          <ac:chgData name="Lavanya k" userId="6faad50cacb4d264" providerId="LiveId" clId="{8341AFB2-9FA6-43F3-82C5-53F6CD7279A0}" dt="2023-10-03T08:47:24.991" v="2169" actId="21"/>
          <ac:spMkLst>
            <pc:docMk/>
            <pc:sldMk cId="2823244751" sldId="297"/>
            <ac:spMk id="20" creationId="{F05436FC-1383-F5C1-FFE3-F05ABF756FE9}"/>
          </ac:spMkLst>
        </pc:spChg>
        <pc:spChg chg="add">
          <ac:chgData name="Lavanya k" userId="6faad50cacb4d264" providerId="LiveId" clId="{8341AFB2-9FA6-43F3-82C5-53F6CD7279A0}" dt="2023-10-03T08:51:31.244" v="2183" actId="26606"/>
          <ac:spMkLst>
            <pc:docMk/>
            <pc:sldMk cId="2823244751" sldId="297"/>
            <ac:spMk id="21" creationId="{D12DDE76-C203-4047-9998-63900085B5E8}"/>
          </ac:spMkLst>
        </pc:spChg>
        <pc:spChg chg="add mod">
          <ac:chgData name="Lavanya k" userId="6faad50cacb4d264" providerId="LiveId" clId="{8341AFB2-9FA6-43F3-82C5-53F6CD7279A0}" dt="2023-10-03T08:59:07.481" v="2369" actId="207"/>
          <ac:spMkLst>
            <pc:docMk/>
            <pc:sldMk cId="2823244751" sldId="297"/>
            <ac:spMk id="22" creationId="{CD7EE52B-BB70-3A61-8F12-C47C623DA94C}"/>
          </ac:spMkLst>
        </pc:spChg>
        <pc:picChg chg="add del mod ord">
          <ac:chgData name="Lavanya k" userId="6faad50cacb4d264" providerId="LiveId" clId="{8341AFB2-9FA6-43F3-82C5-53F6CD7279A0}" dt="2023-10-03T08:51:06.497" v="2178" actId="22"/>
          <ac:picMkLst>
            <pc:docMk/>
            <pc:sldMk cId="2823244751" sldId="297"/>
            <ac:picMk id="6" creationId="{B86E7A1C-D269-772E-6D4F-073122CCAD90}"/>
          </ac:picMkLst>
        </pc:picChg>
        <pc:picChg chg="del">
          <ac:chgData name="Lavanya k" userId="6faad50cacb4d264" providerId="LiveId" clId="{8341AFB2-9FA6-43F3-82C5-53F6CD7279A0}" dt="2023-10-03T08:47:29.510" v="2170" actId="21"/>
          <ac:picMkLst>
            <pc:docMk/>
            <pc:sldMk cId="2823244751" sldId="297"/>
            <ac:picMk id="7" creationId="{747B1C00-8794-DF0A-E75A-4C78F4793B52}"/>
          </ac:picMkLst>
        </pc:picChg>
        <pc:picChg chg="add mod ord">
          <ac:chgData name="Lavanya k" userId="6faad50cacb4d264" providerId="LiveId" clId="{8341AFB2-9FA6-43F3-82C5-53F6CD7279A0}" dt="2023-10-03T08:51:52.471" v="2187" actId="14100"/>
          <ac:picMkLst>
            <pc:docMk/>
            <pc:sldMk cId="2823244751" sldId="297"/>
            <ac:picMk id="10" creationId="{BE169AE5-0801-40AE-F177-D95917B6FA52}"/>
          </ac:picMkLst>
        </pc:picChg>
        <pc:picChg chg="add mod">
          <ac:chgData name="Lavanya k" userId="6faad50cacb4d264" providerId="LiveId" clId="{8341AFB2-9FA6-43F3-82C5-53F6CD7279A0}" dt="2023-10-03T08:52:20.120" v="2190" actId="14100"/>
          <ac:picMkLst>
            <pc:docMk/>
            <pc:sldMk cId="2823244751" sldId="297"/>
            <ac:picMk id="13" creationId="{EE457CC8-9B33-7A7B-219A-28D3410C8FBB}"/>
          </ac:picMkLst>
        </pc:picChg>
        <pc:cxnChg chg="add mod">
          <ac:chgData name="Lavanya k" userId="6faad50cacb4d264" providerId="LiveId" clId="{8341AFB2-9FA6-43F3-82C5-53F6CD7279A0}" dt="2023-10-03T08:58:04.898" v="2364" actId="1076"/>
          <ac:cxnSpMkLst>
            <pc:docMk/>
            <pc:sldMk cId="2823244751" sldId="297"/>
            <ac:cxnSpMk id="17" creationId="{3F2B5B08-0B9B-7241-1EC7-0BE863D1776E}"/>
          </ac:cxnSpMkLst>
        </pc:cxnChg>
      </pc:sldChg>
      <pc:sldChg chg="addSp delSp modSp mod">
        <pc:chgData name="Lavanya k" userId="6faad50cacb4d264" providerId="LiveId" clId="{8341AFB2-9FA6-43F3-82C5-53F6CD7279A0}" dt="2023-10-03T09:14:51.456" v="2859" actId="1076"/>
        <pc:sldMkLst>
          <pc:docMk/>
          <pc:sldMk cId="752693434" sldId="298"/>
        </pc:sldMkLst>
        <pc:spChg chg="add del mod">
          <ac:chgData name="Lavanya k" userId="6faad50cacb4d264" providerId="LiveId" clId="{8341AFB2-9FA6-43F3-82C5-53F6CD7279A0}" dt="2023-10-03T09:09:20.610" v="2791"/>
          <ac:spMkLst>
            <pc:docMk/>
            <pc:sldMk cId="752693434" sldId="298"/>
            <ac:spMk id="2" creationId="{5EF93B7C-F7DE-1C6D-E7E9-399ED28897FB}"/>
          </ac:spMkLst>
        </pc:spChg>
        <pc:spChg chg="mod">
          <ac:chgData name="Lavanya k" userId="6faad50cacb4d264" providerId="LiveId" clId="{8341AFB2-9FA6-43F3-82C5-53F6CD7279A0}" dt="2023-10-03T09:06:42.310" v="2641" actId="20577"/>
          <ac:spMkLst>
            <pc:docMk/>
            <pc:sldMk cId="752693434" sldId="298"/>
            <ac:spMk id="3" creationId="{F9055465-EA9F-436E-A0C3-64912E06BF2C}"/>
          </ac:spMkLst>
        </pc:spChg>
        <pc:spChg chg="add del mod">
          <ac:chgData name="Lavanya k" userId="6faad50cacb4d264" providerId="LiveId" clId="{8341AFB2-9FA6-43F3-82C5-53F6CD7279A0}" dt="2023-10-03T09:09:48.800" v="2801"/>
          <ac:spMkLst>
            <pc:docMk/>
            <pc:sldMk cId="752693434" sldId="298"/>
            <ac:spMk id="4" creationId="{1AE88AEE-6EA4-0304-550A-0A0E316ED695}"/>
          </ac:spMkLst>
        </pc:spChg>
        <pc:spChg chg="add del mod">
          <ac:chgData name="Lavanya k" userId="6faad50cacb4d264" providerId="LiveId" clId="{8341AFB2-9FA6-43F3-82C5-53F6CD7279A0}" dt="2023-10-03T09:13:28.723" v="2842" actId="21"/>
          <ac:spMkLst>
            <pc:docMk/>
            <pc:sldMk cId="752693434" sldId="298"/>
            <ac:spMk id="6" creationId="{76752E0D-F811-C44C-426E-41E175C075AE}"/>
          </ac:spMkLst>
        </pc:spChg>
        <pc:spChg chg="add del mod">
          <ac:chgData name="Lavanya k" userId="6faad50cacb4d264" providerId="LiveId" clId="{8341AFB2-9FA6-43F3-82C5-53F6CD7279A0}" dt="2023-10-03T09:11:30.640" v="2835" actId="11529"/>
          <ac:spMkLst>
            <pc:docMk/>
            <pc:sldMk cId="752693434" sldId="298"/>
            <ac:spMk id="7" creationId="{7A271E6F-C366-D5D2-EFDC-38299469A4AE}"/>
          </ac:spMkLst>
        </pc:spChg>
        <pc:spChg chg="add mod">
          <ac:chgData name="Lavanya k" userId="6faad50cacb4d264" providerId="LiveId" clId="{8341AFB2-9FA6-43F3-82C5-53F6CD7279A0}" dt="2023-10-03T09:13:54.113" v="2854" actId="20577"/>
          <ac:spMkLst>
            <pc:docMk/>
            <pc:sldMk cId="752693434" sldId="298"/>
            <ac:spMk id="8" creationId="{E601B713-A4F3-E644-7ED7-935B28C5DB5A}"/>
          </ac:spMkLst>
        </pc:spChg>
        <pc:spChg chg="mod">
          <ac:chgData name="Lavanya k" userId="6faad50cacb4d264" providerId="LiveId" clId="{8341AFB2-9FA6-43F3-82C5-53F6CD7279A0}" dt="2023-10-03T09:14:51.456" v="2859" actId="1076"/>
          <ac:spMkLst>
            <pc:docMk/>
            <pc:sldMk cId="752693434" sldId="298"/>
            <ac:spMk id="16" creationId="{FEF2ED6A-0D1A-4EFF-E2C9-142F9A1641BB}"/>
          </ac:spMkLst>
        </pc:spChg>
      </pc:sldChg>
    </pc:docChg>
  </pc:docChgLst>
  <pc:docChgLst>
    <pc:chgData name="Lavanya k" userId="6faad50cacb4d264" providerId="LiveId" clId="{67E73561-E162-49FE-B5D9-51374B26AAFF}"/>
    <pc:docChg chg="custSel modSld">
      <pc:chgData name="Lavanya k" userId="6faad50cacb4d264" providerId="LiveId" clId="{67E73561-E162-49FE-B5D9-51374B26AAFF}" dt="2023-10-03T15:04:28.440" v="39" actId="20577"/>
      <pc:docMkLst>
        <pc:docMk/>
      </pc:docMkLst>
      <pc:sldChg chg="modSp mod">
        <pc:chgData name="Lavanya k" userId="6faad50cacb4d264" providerId="LiveId" clId="{67E73561-E162-49FE-B5D9-51374B26AAFF}" dt="2023-10-03T15:04:28.440" v="39" actId="20577"/>
        <pc:sldMkLst>
          <pc:docMk/>
          <pc:sldMk cId="445070695" sldId="267"/>
        </pc:sldMkLst>
        <pc:spChg chg="mod">
          <ac:chgData name="Lavanya k" userId="6faad50cacb4d264" providerId="LiveId" clId="{67E73561-E162-49FE-B5D9-51374B26AAFF}" dt="2023-10-03T15:04:28.440" v="39" actId="20577"/>
          <ac:spMkLst>
            <pc:docMk/>
            <pc:sldMk cId="445070695" sldId="267"/>
            <ac:spMk id="4" creationId="{D2B96D94-632A-94CB-1D8B-CC4564B6E33F}"/>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56E6020-4209-49A3-9DC4-18264096E79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E7797462-F1DD-4E64-BC14-F17A0F34B5A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232FC57-E1F8-4F59-A87C-2833007EAF57}" type="datetimeFigureOut">
              <a:rPr lang="en-US" smtClean="0"/>
              <a:t>10/3/2023</a:t>
            </a:fld>
            <a:endParaRPr lang="en-US"/>
          </a:p>
        </p:txBody>
      </p:sp>
      <p:sp>
        <p:nvSpPr>
          <p:cNvPr id="4" name="Footer Placeholder 3">
            <a:extLst>
              <a:ext uri="{FF2B5EF4-FFF2-40B4-BE49-F238E27FC236}">
                <a16:creationId xmlns:a16="http://schemas.microsoft.com/office/drawing/2014/main" id="{8075F0E3-AC70-4B5A-BCEB-9E3C021C86A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48F68B5-925F-4468-95B3-EA77C29C342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8A06BE-7519-4B21-9E1D-AE6D6E69C38F}" type="slidenum">
              <a:rPr lang="en-US" smtClean="0"/>
              <a:t>‹#›</a:t>
            </a:fld>
            <a:endParaRPr lang="en-US"/>
          </a:p>
        </p:txBody>
      </p:sp>
    </p:spTree>
    <p:extLst>
      <p:ext uri="{BB962C8B-B14F-4D97-AF65-F5344CB8AC3E}">
        <p14:creationId xmlns:p14="http://schemas.microsoft.com/office/powerpoint/2010/main" val="2157383066"/>
      </p:ext>
    </p:extLst>
  </p:cSld>
  <p:clrMap bg1="lt1" tx1="dk1" bg2="lt2" tx2="dk2" accent1="accent1" accent2="accent2" accent3="accent3" accent4="accent4" accent5="accent5" accent6="accent6" hlink="hlink" folHlink="folHlink"/>
</p:handoutMaster>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jp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98ACAC0-59EA-4916-9995-398D6BEB88C3}" type="datetimeFigureOut">
              <a:rPr lang="en-US" smtClean="0"/>
              <a:t>10/3/2023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9B2C62-FE30-453D-946B-754E9E42C845}" type="slidenum">
              <a:rPr lang="en-US" smtClean="0"/>
              <a:t>‹#›</a:t>
            </a:fld>
            <a:endParaRPr lang="en-US"/>
          </a:p>
        </p:txBody>
      </p:sp>
    </p:spTree>
    <p:extLst>
      <p:ext uri="{BB962C8B-B14F-4D97-AF65-F5344CB8AC3E}">
        <p14:creationId xmlns:p14="http://schemas.microsoft.com/office/powerpoint/2010/main" val="292232635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Line spacing + Page numbers</a:t>
            </a:r>
          </a:p>
        </p:txBody>
      </p:sp>
      <p:sp>
        <p:nvSpPr>
          <p:cNvPr id="4" name="Slide Number Placeholder 3"/>
          <p:cNvSpPr>
            <a:spLocks noGrp="1"/>
          </p:cNvSpPr>
          <p:nvPr>
            <p:ph type="sldNum" sz="quarter" idx="5"/>
          </p:nvPr>
        </p:nvSpPr>
        <p:spPr/>
        <p:txBody>
          <a:bodyPr/>
          <a:lstStyle/>
          <a:p>
            <a:fld id="{5A9B2C62-FE30-453D-946B-754E9E42C845}" type="slidenum">
              <a:rPr lang="en-US" smtClean="0"/>
              <a:t>1</a:t>
            </a:fld>
            <a:endParaRPr lang="en-US"/>
          </a:p>
        </p:txBody>
      </p:sp>
    </p:spTree>
    <p:extLst>
      <p:ext uri="{BB962C8B-B14F-4D97-AF65-F5344CB8AC3E}">
        <p14:creationId xmlns:p14="http://schemas.microsoft.com/office/powerpoint/2010/main" val="17773754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p:spTree>
      <p:nvGrpSpPr>
        <p:cNvPr id="1" name=""/>
        <p:cNvGrpSpPr/>
        <p:nvPr/>
      </p:nvGrpSpPr>
      <p:grpSpPr>
        <a:xfrm>
          <a:off x="0" y="0"/>
          <a:ext cx="0" cy="0"/>
          <a:chOff x="0" y="0"/>
          <a:chExt cx="0" cy="0"/>
        </a:xfrm>
      </p:grpSpPr>
      <p:sp>
        <p:nvSpPr>
          <p:cNvPr id="12" name="Text Placeholder 21">
            <a:extLst>
              <a:ext uri="{FF2B5EF4-FFF2-40B4-BE49-F238E27FC236}">
                <a16:creationId xmlns:a16="http://schemas.microsoft.com/office/drawing/2014/main" id="{F2964EA8-200F-47C5-90C2-1DBA3D6D7CDB}"/>
              </a:ext>
            </a:extLst>
          </p:cNvPr>
          <p:cNvSpPr>
            <a:spLocks noGrp="1"/>
          </p:cNvSpPr>
          <p:nvPr>
            <p:ph type="body" sz="quarter" idx="12"/>
          </p:nvPr>
        </p:nvSpPr>
        <p:spPr>
          <a:xfrm>
            <a:off x="1028700" y="5078187"/>
            <a:ext cx="3222058" cy="964620"/>
          </a:xfrm>
        </p:spPr>
        <p:txBody>
          <a:bodyPr>
            <a:noAutofit/>
          </a:bodyPr>
          <a:lstStyle>
            <a:lvl1pPr marL="0" indent="0">
              <a:buNone/>
              <a:defRPr sz="1400">
                <a:solidFill>
                  <a:schemeClr val="accent2">
                    <a:lumMod val="50000"/>
                  </a:schemeClr>
                </a:solidFill>
              </a:defRPr>
            </a:lvl1pPr>
            <a:lvl2pPr marL="457200" indent="0">
              <a:buNone/>
              <a:defRPr sz="1400">
                <a:solidFill>
                  <a:schemeClr val="bg2">
                    <a:lumMod val="50000"/>
                  </a:schemeClr>
                </a:solidFill>
              </a:defRPr>
            </a:lvl2pPr>
            <a:lvl3pPr marL="914400" indent="0">
              <a:buNone/>
              <a:defRPr sz="1400">
                <a:solidFill>
                  <a:schemeClr val="bg2">
                    <a:lumMod val="50000"/>
                  </a:schemeClr>
                </a:solidFill>
              </a:defRPr>
            </a:lvl3pPr>
            <a:lvl4pPr marL="1371600" indent="0">
              <a:buNone/>
              <a:defRPr sz="1400">
                <a:solidFill>
                  <a:schemeClr val="bg2">
                    <a:lumMod val="50000"/>
                  </a:schemeClr>
                </a:solidFill>
              </a:defRPr>
            </a:lvl4pPr>
            <a:lvl5pPr marL="1828800" indent="0">
              <a:buNone/>
              <a:defRPr sz="1400">
                <a:solidFill>
                  <a:schemeClr val="bg2">
                    <a:lumMod val="50000"/>
                  </a:schemeClr>
                </a:solidFill>
              </a:defRPr>
            </a:lvl5pPr>
          </a:lstStyle>
          <a:p>
            <a:pPr lvl="0"/>
            <a:r>
              <a:rPr lang="en-US"/>
              <a:t>Click to edit Master text styles</a:t>
            </a:r>
          </a:p>
        </p:txBody>
      </p:sp>
      <p:sp>
        <p:nvSpPr>
          <p:cNvPr id="13" name="Picture Placeholder 19">
            <a:extLst>
              <a:ext uri="{FF2B5EF4-FFF2-40B4-BE49-F238E27FC236}">
                <a16:creationId xmlns:a16="http://schemas.microsoft.com/office/drawing/2014/main" id="{7878E298-5074-4E51-993E-34931A897F12}"/>
              </a:ext>
            </a:extLst>
          </p:cNvPr>
          <p:cNvSpPr>
            <a:spLocks noGrp="1"/>
          </p:cNvSpPr>
          <p:nvPr>
            <p:ph type="pic" sz="quarter" idx="11"/>
          </p:nvPr>
        </p:nvSpPr>
        <p:spPr>
          <a:xfrm>
            <a:off x="6221413" y="0"/>
            <a:ext cx="4941887" cy="5726113"/>
          </a:xfrm>
        </p:spPr>
        <p:txBody>
          <a:bodyPr/>
          <a:lstStyle/>
          <a:p>
            <a:r>
              <a:rPr lang="en-US"/>
              <a:t>Click icon to add picture</a:t>
            </a:r>
            <a:endParaRPr lang="en-US" dirty="0"/>
          </a:p>
        </p:txBody>
      </p:sp>
      <p:cxnSp>
        <p:nvCxnSpPr>
          <p:cNvPr id="15" name="Straight Connector 14">
            <a:extLst>
              <a:ext uri="{FF2B5EF4-FFF2-40B4-BE49-F238E27FC236}">
                <a16:creationId xmlns:a16="http://schemas.microsoft.com/office/drawing/2014/main" id="{42D26D0E-18C6-4DB1-B3A5-75E29BD65B17}"/>
              </a:ext>
            </a:extLst>
          </p:cNvPr>
          <p:cNvCxnSpPr>
            <a:cxnSpLocks/>
          </p:cNvCxnSpPr>
          <p:nvPr userDrawn="1"/>
        </p:nvCxnSpPr>
        <p:spPr>
          <a:xfrm>
            <a:off x="1028700" y="457211"/>
            <a:ext cx="1142999" cy="0"/>
          </a:xfrm>
          <a:prstGeom prst="line">
            <a:avLst/>
          </a:prstGeom>
          <a:noFill/>
          <a:ln w="15875" cap="flat" cmpd="sng" algn="ctr">
            <a:solidFill>
              <a:schemeClr val="accent2">
                <a:lumMod val="50000"/>
              </a:schemeClr>
            </a:solidFill>
            <a:prstDash val="solid"/>
            <a:miter lim="800000"/>
          </a:ln>
          <a:effectLst/>
        </p:spPr>
      </p:cxnSp>
      <p:sp>
        <p:nvSpPr>
          <p:cNvPr id="2" name="Title 1">
            <a:extLst>
              <a:ext uri="{FF2B5EF4-FFF2-40B4-BE49-F238E27FC236}">
                <a16:creationId xmlns:a16="http://schemas.microsoft.com/office/drawing/2014/main" id="{3989B90B-5C3C-4760-9360-5AE10BF87B9D}"/>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lnSpc>
                <a:spcPct val="90000"/>
              </a:lnSpc>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291649857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337C3D7-7DDB-42A8-901A-EC153DD27458}"/>
              </a:ext>
            </a:extLst>
          </p:cNvPr>
          <p:cNvSpPr>
            <a:spLocks noGrp="1"/>
          </p:cNvSpPr>
          <p:nvPr>
            <p:ph type="pic" sz="quarter" idx="10"/>
          </p:nvPr>
        </p:nvSpPr>
        <p:spPr>
          <a:xfrm>
            <a:off x="6210300" y="0"/>
            <a:ext cx="4953000" cy="3302000"/>
          </a:xfrm>
        </p:spPr>
        <p:txBody>
          <a:bodyPr/>
          <a:lstStyle/>
          <a:p>
            <a:r>
              <a:rPr lang="en-US"/>
              <a:t>Click icon to add picture</a:t>
            </a:r>
          </a:p>
        </p:txBody>
      </p:sp>
      <p:sp>
        <p:nvSpPr>
          <p:cNvPr id="10" name="Content Placeholder 2">
            <a:extLst>
              <a:ext uri="{FF2B5EF4-FFF2-40B4-BE49-F238E27FC236}">
                <a16:creationId xmlns:a16="http://schemas.microsoft.com/office/drawing/2014/main" id="{27B95226-A076-4D55-B408-1389A2F8C7A0}"/>
              </a:ext>
            </a:extLst>
          </p:cNvPr>
          <p:cNvSpPr>
            <a:spLocks noGrp="1"/>
          </p:cNvSpPr>
          <p:nvPr>
            <p:ph idx="4294967295" hasCustomPrompt="1"/>
          </p:nvPr>
        </p:nvSpPr>
        <p:spPr>
          <a:xfrm>
            <a:off x="1028700" y="3556002"/>
            <a:ext cx="3108960" cy="2286000"/>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4" name="Content Placeholder 2">
            <a:extLst>
              <a:ext uri="{FF2B5EF4-FFF2-40B4-BE49-F238E27FC236}">
                <a16:creationId xmlns:a16="http://schemas.microsoft.com/office/drawing/2014/main" id="{86673F10-179D-4539-AA33-AE34EC0457EF}"/>
              </a:ext>
            </a:extLst>
          </p:cNvPr>
          <p:cNvSpPr>
            <a:spLocks noGrp="1"/>
          </p:cNvSpPr>
          <p:nvPr>
            <p:ph idx="4294967295" hasCustomPrompt="1"/>
          </p:nvPr>
        </p:nvSpPr>
        <p:spPr>
          <a:xfrm>
            <a:off x="454152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19" name="Content Placeholder 2">
            <a:extLst>
              <a:ext uri="{FF2B5EF4-FFF2-40B4-BE49-F238E27FC236}">
                <a16:creationId xmlns:a16="http://schemas.microsoft.com/office/drawing/2014/main" id="{EB6CFC30-1A59-4D28-9E30-0FF7D632C6A2}"/>
              </a:ext>
            </a:extLst>
          </p:cNvPr>
          <p:cNvSpPr>
            <a:spLocks noGrp="1"/>
          </p:cNvSpPr>
          <p:nvPr>
            <p:ph idx="4294967295" hasCustomPrompt="1"/>
          </p:nvPr>
        </p:nvSpPr>
        <p:spPr>
          <a:xfrm>
            <a:off x="8054340" y="3556001"/>
            <a:ext cx="3108960" cy="2285999"/>
          </a:xfrm>
        </p:spPr>
        <p:txBody>
          <a:bodyPr>
            <a:normAutofit/>
          </a:bodyPr>
          <a:lstStyle>
            <a:lvl1pPr>
              <a:defRPr>
                <a:solidFill>
                  <a:schemeClr val="accent2">
                    <a:lumMod val="50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rPr>
              <a:t>Insert text</a:t>
            </a:r>
            <a:endParaRPr lang="en-US" sz="1400" dirty="0">
              <a:solidFill>
                <a:srgbClr val="C0C9C2">
                  <a:lumMod val="50000"/>
                </a:srgbClr>
              </a:solidFill>
              <a:latin typeface="Biome Light" panose="020B0303030204020804" pitchFamily="34" charset="0"/>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dirty="0">
              <a:ln>
                <a:noFill/>
              </a:ln>
              <a:solidFill>
                <a:srgbClr val="C0C9C2">
                  <a:lumMod val="50000"/>
                </a:srgbClr>
              </a:solidFill>
              <a:effectLst/>
              <a:uLnTx/>
              <a:uFillTx/>
              <a:latin typeface="Biome Light" panose="020B0303030204020804" pitchFamily="34" charset="0"/>
              <a:ea typeface="+mn-ea"/>
              <a:cs typeface="Biome Light" panose="020B0303030204020804" pitchFamily="34" charset="0"/>
            </a:endParaRPr>
          </a:p>
          <a:p>
            <a:endParaRPr lang="en-US" sz="1600" dirty="0">
              <a:solidFill>
                <a:schemeClr val="tx2">
                  <a:lumMod val="50000"/>
                </a:schemeClr>
              </a:solidFill>
              <a:latin typeface="Biome Light" panose="020B0303030204020804" pitchFamily="34" charset="0"/>
              <a:cs typeface="Biome Light" panose="020B0303030204020804" pitchFamily="34" charset="0"/>
            </a:endParaRPr>
          </a:p>
        </p:txBody>
      </p:sp>
      <p:sp>
        <p:nvSpPr>
          <p:cNvPr id="24" name="Date Placeholder 3">
            <a:extLst>
              <a:ext uri="{FF2B5EF4-FFF2-40B4-BE49-F238E27FC236}">
                <a16:creationId xmlns:a16="http://schemas.microsoft.com/office/drawing/2014/main" id="{C4F3CC75-F9FA-4F77-9DD5-7E6C0F5C9829}"/>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E199D1A0-04AB-4DD4-B9DB-BDEC5E64C94C}" type="datetime1">
              <a:rPr lang="en-US" smtClean="0"/>
              <a:t>10/3/2023</a:t>
            </a:fld>
            <a:endParaRPr lang="en-US" dirty="0"/>
          </a:p>
        </p:txBody>
      </p:sp>
      <p:sp>
        <p:nvSpPr>
          <p:cNvPr id="25" name="Slide Number Placeholder 5">
            <a:extLst>
              <a:ext uri="{FF2B5EF4-FFF2-40B4-BE49-F238E27FC236}">
                <a16:creationId xmlns:a16="http://schemas.microsoft.com/office/drawing/2014/main" id="{93B5B65C-5DE0-4F81-8115-758CDB591FA7}"/>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1" name="Title 1">
            <a:extLst>
              <a:ext uri="{FF2B5EF4-FFF2-40B4-BE49-F238E27FC236}">
                <a16:creationId xmlns:a16="http://schemas.microsoft.com/office/drawing/2014/main" id="{EF4A2ACE-2D85-4F78-818F-BBA6F6F0CC53}"/>
              </a:ext>
            </a:extLst>
          </p:cNvPr>
          <p:cNvSpPr>
            <a:spLocks noGrp="1"/>
          </p:cNvSpPr>
          <p:nvPr>
            <p:ph type="title" hasCustomPrompt="1"/>
          </p:nvPr>
        </p:nvSpPr>
        <p:spPr>
          <a:xfrm>
            <a:off x="895530" y="539225"/>
            <a:ext cx="3924300" cy="2434386"/>
          </a:xfrm>
        </p:spPr>
        <p:txBody>
          <a:bodyPr vert="horz" lIns="91440" tIns="45720" rIns="91440" bIns="45720" rtlCol="0" anchor="ctr">
            <a:normAutofit/>
          </a:bodyPr>
          <a:lstStyle>
            <a:lvl1pPr>
              <a:defRPr lang="en-US" sz="7200" dirty="0">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Click to add title</a:t>
            </a:r>
          </a:p>
        </p:txBody>
      </p:sp>
      <p:cxnSp>
        <p:nvCxnSpPr>
          <p:cNvPr id="3" name="Straight Connector 2">
            <a:extLst>
              <a:ext uri="{FF2B5EF4-FFF2-40B4-BE49-F238E27FC236}">
                <a16:creationId xmlns:a16="http://schemas.microsoft.com/office/drawing/2014/main" id="{E4DCD8D3-DF79-446E-9961-5797EE888B4C}"/>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9920054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FCB4EDDC-C544-421C-905C-A4D40D98A51D}"/>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F53EA80-260A-4EE9-83BB-E6DD04DEA906}" type="datetime1">
              <a:rPr lang="en-US" smtClean="0"/>
              <a:t>10/3/2023</a:t>
            </a:fld>
            <a:endParaRPr lang="en-US" dirty="0"/>
          </a:p>
        </p:txBody>
      </p:sp>
      <p:sp>
        <p:nvSpPr>
          <p:cNvPr id="16" name="Slide Number Placeholder 5">
            <a:extLst>
              <a:ext uri="{FF2B5EF4-FFF2-40B4-BE49-F238E27FC236}">
                <a16:creationId xmlns:a16="http://schemas.microsoft.com/office/drawing/2014/main" id="{D9CBFDBF-2D2B-469A-9B2F-72F90474FB6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1BA55D6-2810-4163-9D43-FEDA674E2D4C}"/>
              </a:ext>
            </a:extLst>
          </p:cNvPr>
          <p:cNvSpPr>
            <a:spLocks noGrp="1"/>
          </p:cNvSpPr>
          <p:nvPr>
            <p:ph type="title" hasCustomPrompt="1"/>
          </p:nvPr>
        </p:nvSpPr>
        <p:spPr>
          <a:xfrm>
            <a:off x="896829" y="573503"/>
            <a:ext cx="10156826" cy="1369591"/>
          </a:xfrm>
        </p:spPr>
        <p:txBody>
          <a:bodyPr vert="horz" lIns="91440" tIns="45720" rIns="91440" bIns="45720" rtlCol="0" anchor="ctr">
            <a:no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C9E87E0B-D644-4037-B322-715C648BAD3B}"/>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46419592"/>
      </p:ext>
    </p:extLst>
  </p:cSld>
  <p:clrMapOvr>
    <a:overrideClrMapping bg1="dk1" tx1="lt1" bg2="dk2" tx2="lt2" accent1="accent1" accent2="accent2" accent3="accent3" accent4="accent4" accent5="accent5" accent6="accent6" hlink="hlink" folHlink="folHlink"/>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act">
    <p:spTree>
      <p:nvGrpSpPr>
        <p:cNvPr id="1" name=""/>
        <p:cNvGrpSpPr/>
        <p:nvPr/>
      </p:nvGrpSpPr>
      <p:grpSpPr>
        <a:xfrm>
          <a:off x="0" y="0"/>
          <a:ext cx="0" cy="0"/>
          <a:chOff x="0" y="0"/>
          <a:chExt cx="0" cy="0"/>
        </a:xfrm>
      </p:grpSpPr>
      <p:sp>
        <p:nvSpPr>
          <p:cNvPr id="9" name="Picture Placeholder 15">
            <a:extLst>
              <a:ext uri="{FF2B5EF4-FFF2-40B4-BE49-F238E27FC236}">
                <a16:creationId xmlns:a16="http://schemas.microsoft.com/office/drawing/2014/main" id="{940246AD-CE4F-4FD8-BCF6-5BA9ED62ACDA}"/>
              </a:ext>
            </a:extLst>
          </p:cNvPr>
          <p:cNvSpPr>
            <a:spLocks noGrp="1"/>
          </p:cNvSpPr>
          <p:nvPr>
            <p:ph type="pic" sz="quarter" idx="11"/>
          </p:nvPr>
        </p:nvSpPr>
        <p:spPr>
          <a:xfrm>
            <a:off x="6210300" y="3543302"/>
            <a:ext cx="4953000" cy="2849562"/>
          </a:xfrm>
        </p:spPr>
        <p:txBody>
          <a:bodyPr/>
          <a:lstStyle/>
          <a:p>
            <a:r>
              <a:rPr lang="en-US"/>
              <a:t>Click icon to add picture</a:t>
            </a:r>
            <a:endParaRPr lang="en-US" dirty="0"/>
          </a:p>
        </p:txBody>
      </p:sp>
      <p:sp>
        <p:nvSpPr>
          <p:cNvPr id="10" name="Picture Placeholder 13">
            <a:extLst>
              <a:ext uri="{FF2B5EF4-FFF2-40B4-BE49-F238E27FC236}">
                <a16:creationId xmlns:a16="http://schemas.microsoft.com/office/drawing/2014/main" id="{F8ECBB79-D5D3-4ECE-99F9-1B6834629E46}"/>
              </a:ext>
            </a:extLst>
          </p:cNvPr>
          <p:cNvSpPr>
            <a:spLocks noGrp="1"/>
          </p:cNvSpPr>
          <p:nvPr>
            <p:ph type="pic" sz="quarter" idx="10"/>
          </p:nvPr>
        </p:nvSpPr>
        <p:spPr>
          <a:xfrm>
            <a:off x="6210300" y="465138"/>
            <a:ext cx="4953000" cy="2849562"/>
          </a:xfrm>
        </p:spPr>
        <p:txBody>
          <a:bodyPr/>
          <a:lstStyle/>
          <a:p>
            <a:r>
              <a:rPr lang="en-US"/>
              <a:t>Click icon to add picture</a:t>
            </a:r>
            <a:endParaRPr lang="en-US" dirty="0"/>
          </a:p>
        </p:txBody>
      </p:sp>
      <p:sp>
        <p:nvSpPr>
          <p:cNvPr id="11" name="Text Placeholder 22">
            <a:extLst>
              <a:ext uri="{FF2B5EF4-FFF2-40B4-BE49-F238E27FC236}">
                <a16:creationId xmlns:a16="http://schemas.microsoft.com/office/drawing/2014/main" id="{C667C6DE-A3D4-4738-B7FC-43FB39FD7A28}"/>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defRPr>
            </a:lvl1pPr>
          </a:lstStyle>
          <a:p>
            <a:pPr lvl="0"/>
            <a:r>
              <a:rPr lang="en-US" dirty="0"/>
              <a:t>01</a:t>
            </a:r>
          </a:p>
        </p:txBody>
      </p:sp>
      <p:sp>
        <p:nvSpPr>
          <p:cNvPr id="12" name="Text Placeholder 18">
            <a:extLst>
              <a:ext uri="{FF2B5EF4-FFF2-40B4-BE49-F238E27FC236}">
                <a16:creationId xmlns:a16="http://schemas.microsoft.com/office/drawing/2014/main" id="{12C18C04-19C8-4ECC-83E8-6E65128CEF48}"/>
              </a:ext>
            </a:extLst>
          </p:cNvPr>
          <p:cNvSpPr>
            <a:spLocks noGrp="1"/>
          </p:cNvSpPr>
          <p:nvPr>
            <p:ph type="body" sz="quarter" idx="13"/>
          </p:nvPr>
        </p:nvSpPr>
        <p:spPr>
          <a:xfrm>
            <a:off x="1040130" y="2009776"/>
            <a:ext cx="3924300" cy="2849562"/>
          </a:xfrm>
        </p:spPr>
        <p:txBody>
          <a:bodyPr>
            <a:normAutofit/>
          </a:bodyPr>
          <a:lstStyle>
            <a:lvl1pPr marL="0" indent="0">
              <a:buNone/>
              <a:defRPr sz="1600">
                <a:solidFill>
                  <a:schemeClr val="tx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15" name="Text Placeholder 14">
            <a:extLst>
              <a:ext uri="{FF2B5EF4-FFF2-40B4-BE49-F238E27FC236}">
                <a16:creationId xmlns:a16="http://schemas.microsoft.com/office/drawing/2014/main" id="{4D14E5D8-EB42-4C87-B4AE-4746909A2D33}"/>
              </a:ext>
            </a:extLst>
          </p:cNvPr>
          <p:cNvSpPr>
            <a:spLocks noGrp="1"/>
          </p:cNvSpPr>
          <p:nvPr>
            <p:ph type="body" sz="quarter" idx="16"/>
          </p:nvPr>
        </p:nvSpPr>
        <p:spPr>
          <a:xfrm>
            <a:off x="1039813" y="5067300"/>
            <a:ext cx="3913187" cy="1319213"/>
          </a:xfrm>
        </p:spPr>
        <p:txBody>
          <a:bodyPr>
            <a:normAutofit/>
          </a:bodyPr>
          <a:lstStyle>
            <a:lvl1pPr>
              <a:defRPr lang="en-US" sz="1600" kern="1200" dirty="0" smtClean="0">
                <a:solidFill>
                  <a:schemeClr val="tx2">
                    <a:lumMod val="50000"/>
                  </a:schemeClr>
                </a:solidFill>
                <a:latin typeface="+mn-lt"/>
                <a:ea typeface="+mn-ea"/>
                <a:cs typeface="+mn-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20" name="Date Placeholder 3">
            <a:extLst>
              <a:ext uri="{FF2B5EF4-FFF2-40B4-BE49-F238E27FC236}">
                <a16:creationId xmlns:a16="http://schemas.microsoft.com/office/drawing/2014/main" id="{0649945F-7BBD-4042-AA34-709CE3402EE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8CD80274-DEF2-4F5D-8F74-69D0554CED55}" type="datetime1">
              <a:rPr lang="en-US" smtClean="0"/>
              <a:t>10/3/2023</a:t>
            </a:fld>
            <a:endParaRPr lang="en-US" dirty="0"/>
          </a:p>
        </p:txBody>
      </p:sp>
      <p:sp>
        <p:nvSpPr>
          <p:cNvPr id="21" name="Slide Number Placeholder 5">
            <a:extLst>
              <a:ext uri="{FF2B5EF4-FFF2-40B4-BE49-F238E27FC236}">
                <a16:creationId xmlns:a16="http://schemas.microsoft.com/office/drawing/2014/main" id="{51936C4A-DE5F-4BFE-AED0-47E48CD4605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14" name="Title 1">
            <a:extLst>
              <a:ext uri="{FF2B5EF4-FFF2-40B4-BE49-F238E27FC236}">
                <a16:creationId xmlns:a16="http://schemas.microsoft.com/office/drawing/2014/main" id="{F981B703-4F1F-41A6-AD71-3FFB2820FF1D}"/>
              </a:ext>
            </a:extLst>
          </p:cNvPr>
          <p:cNvSpPr>
            <a:spLocks noGrp="1"/>
          </p:cNvSpPr>
          <p:nvPr>
            <p:ph type="title" hasCustomPrompt="1"/>
          </p:nvPr>
        </p:nvSpPr>
        <p:spPr>
          <a:xfrm>
            <a:off x="1040130" y="465136"/>
            <a:ext cx="3935647" cy="1340615"/>
          </a:xfrm>
        </p:spPr>
        <p:txBody>
          <a:bodyPr vert="horz" lIns="91440" tIns="45720" rIns="91440" bIns="45720" rtlCol="0" anchor="ctr">
            <a:noAutofit/>
          </a:bodyPr>
          <a:lstStyle>
            <a:lvl1pPr>
              <a:defRPr lang="en-US" dirty="0">
                <a:solidFill>
                  <a:schemeClr val="tx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4351659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28" name="Text Placeholder 27">
            <a:extLst>
              <a:ext uri="{FF2B5EF4-FFF2-40B4-BE49-F238E27FC236}">
                <a16:creationId xmlns:a16="http://schemas.microsoft.com/office/drawing/2014/main" id="{661D25CF-5413-4949-A54A-8716608406B5}"/>
              </a:ext>
            </a:extLst>
          </p:cNvPr>
          <p:cNvSpPr>
            <a:spLocks noGrp="1"/>
          </p:cNvSpPr>
          <p:nvPr>
            <p:ph type="body" sz="quarter" idx="11"/>
          </p:nvPr>
        </p:nvSpPr>
        <p:spPr>
          <a:xfrm>
            <a:off x="7258050" y="2000250"/>
            <a:ext cx="4667250" cy="3398837"/>
          </a:xfrm>
        </p:spPr>
        <p:txBody>
          <a:bodyPr>
            <a:normAutofit/>
          </a:bodyPr>
          <a:lstStyle>
            <a:lvl1pPr marL="0" indent="0">
              <a:lnSpc>
                <a:spcPct val="150000"/>
              </a:lnSpc>
              <a:buNone/>
              <a:defRPr sz="2000">
                <a:solidFill>
                  <a:schemeClr val="accent2">
                    <a:lumMod val="50000"/>
                  </a:schemeClr>
                </a:solidFill>
              </a:defRPr>
            </a:lvl1pPr>
          </a:lstStyle>
          <a:p>
            <a:pPr lvl="0"/>
            <a:r>
              <a:rPr lang="en-US"/>
              <a:t>Click to edit Master text styles</a:t>
            </a:r>
          </a:p>
        </p:txBody>
      </p:sp>
      <p:sp>
        <p:nvSpPr>
          <p:cNvPr id="35" name="Date Placeholder 3">
            <a:extLst>
              <a:ext uri="{FF2B5EF4-FFF2-40B4-BE49-F238E27FC236}">
                <a16:creationId xmlns:a16="http://schemas.microsoft.com/office/drawing/2014/main" id="{224E3A4F-8479-4D38-A6D4-85F0883F379F}"/>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09D4DA8-2D4A-4F06-BECA-044AF4113FB4}" type="datetime1">
              <a:rPr lang="en-US" smtClean="0"/>
              <a:t>10/3/2023</a:t>
            </a:fld>
            <a:endParaRPr lang="en-US" dirty="0"/>
          </a:p>
        </p:txBody>
      </p:sp>
      <p:sp>
        <p:nvSpPr>
          <p:cNvPr id="36" name="Slide Number Placeholder 5">
            <a:extLst>
              <a:ext uri="{FF2B5EF4-FFF2-40B4-BE49-F238E27FC236}">
                <a16:creationId xmlns:a16="http://schemas.microsoft.com/office/drawing/2014/main" id="{D5A5341A-4863-40E8-8B9A-FB4E719257AE}"/>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AD2FED0-CD95-48B0-B54A-1F64F952C6C0}"/>
              </a:ext>
            </a:extLst>
          </p:cNvPr>
          <p:cNvSpPr>
            <a:spLocks noGrp="1"/>
          </p:cNvSpPr>
          <p:nvPr>
            <p:ph type="title"/>
          </p:nvPr>
        </p:nvSpPr>
        <p:spPr>
          <a:xfrm>
            <a:off x="914513" y="876299"/>
            <a:ext cx="5181486" cy="2242441"/>
          </a:xfrm>
        </p:spPr>
        <p:txBody>
          <a:bodyPr vert="horz" lIns="91440" tIns="45720" rIns="91440" bIns="45720" rtlCol="0" anchor="t">
            <a:normAutofit/>
          </a:bodyPr>
          <a:lstStyle>
            <a:lvl1pPr>
              <a:defRPr lang="en-US" sz="7200">
                <a:solidFill>
                  <a:schemeClr val="accent2">
                    <a:lumMod val="50000"/>
                  </a:schemeClr>
                </a:solidFill>
                <a:ea typeface="+mn-ea"/>
                <a:cs typeface="+mn-cs"/>
              </a:defRPr>
            </a:lvl1pPr>
          </a:lstStyle>
          <a:p>
            <a:pPr marL="0" lvl="0" indent="0">
              <a:lnSpc>
                <a:spcPts val="6500"/>
              </a:lnSpc>
              <a:spcBef>
                <a:spcPts val="1000"/>
              </a:spcBef>
              <a:buFont typeface="Arial" panose="020B0604020202020204" pitchFamily="34" charset="0"/>
            </a:pPr>
            <a:r>
              <a:rPr lang="en-US"/>
              <a:t>Click to edit Master title style</a:t>
            </a:r>
          </a:p>
        </p:txBody>
      </p:sp>
      <p:cxnSp>
        <p:nvCxnSpPr>
          <p:cNvPr id="3" name="Straight Connector 2">
            <a:extLst>
              <a:ext uri="{FF2B5EF4-FFF2-40B4-BE49-F238E27FC236}">
                <a16:creationId xmlns:a16="http://schemas.microsoft.com/office/drawing/2014/main" id="{68EF5E91-A275-4181-9C62-BC0773AD0512}"/>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82271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17" name="Picture Placeholder 15">
            <a:extLst>
              <a:ext uri="{FF2B5EF4-FFF2-40B4-BE49-F238E27FC236}">
                <a16:creationId xmlns:a16="http://schemas.microsoft.com/office/drawing/2014/main" id="{423630CA-0A51-4B04-A57B-9E412A8FCD1F}"/>
              </a:ext>
            </a:extLst>
          </p:cNvPr>
          <p:cNvSpPr>
            <a:spLocks noGrp="1"/>
          </p:cNvSpPr>
          <p:nvPr>
            <p:ph type="pic" sz="quarter" idx="12"/>
          </p:nvPr>
        </p:nvSpPr>
        <p:spPr>
          <a:xfrm>
            <a:off x="8847137" y="3862387"/>
            <a:ext cx="2316163" cy="2538413"/>
          </a:xfrm>
        </p:spPr>
        <p:txBody>
          <a:bodyPr/>
          <a:lstStyle/>
          <a:p>
            <a:r>
              <a:rPr lang="en-US"/>
              <a:t>Click icon to add picture</a:t>
            </a:r>
          </a:p>
        </p:txBody>
      </p:sp>
      <p:sp>
        <p:nvSpPr>
          <p:cNvPr id="16" name="Picture Placeholder 15">
            <a:extLst>
              <a:ext uri="{FF2B5EF4-FFF2-40B4-BE49-F238E27FC236}">
                <a16:creationId xmlns:a16="http://schemas.microsoft.com/office/drawing/2014/main" id="{3C994AE8-9E30-418E-8361-5D851AFA42C5}"/>
              </a:ext>
            </a:extLst>
          </p:cNvPr>
          <p:cNvSpPr>
            <a:spLocks noGrp="1"/>
          </p:cNvSpPr>
          <p:nvPr>
            <p:ph type="pic" sz="quarter" idx="11"/>
          </p:nvPr>
        </p:nvSpPr>
        <p:spPr>
          <a:xfrm>
            <a:off x="6210300" y="3854450"/>
            <a:ext cx="2316163" cy="2538413"/>
          </a:xfrm>
        </p:spPr>
        <p:txBody>
          <a:bodyPr/>
          <a:lstStyle/>
          <a:p>
            <a:r>
              <a:rPr lang="en-US"/>
              <a:t>Click icon to add picture</a:t>
            </a:r>
          </a:p>
        </p:txBody>
      </p:sp>
      <p:sp>
        <p:nvSpPr>
          <p:cNvPr id="14" name="Picture Placeholder 13">
            <a:extLst>
              <a:ext uri="{FF2B5EF4-FFF2-40B4-BE49-F238E27FC236}">
                <a16:creationId xmlns:a16="http://schemas.microsoft.com/office/drawing/2014/main" id="{3D4E5783-2917-458E-BE61-F3D5AAA8F976}"/>
              </a:ext>
            </a:extLst>
          </p:cNvPr>
          <p:cNvSpPr>
            <a:spLocks noGrp="1"/>
          </p:cNvSpPr>
          <p:nvPr>
            <p:ph type="pic" sz="quarter" idx="10"/>
          </p:nvPr>
        </p:nvSpPr>
        <p:spPr>
          <a:xfrm>
            <a:off x="6210300" y="465138"/>
            <a:ext cx="4953000" cy="3090862"/>
          </a:xfrm>
        </p:spPr>
        <p:txBody>
          <a:bodyPr/>
          <a:lstStyle/>
          <a:p>
            <a:r>
              <a:rPr lang="en-US"/>
              <a:t>Click icon to add picture</a:t>
            </a:r>
          </a:p>
        </p:txBody>
      </p:sp>
      <p:sp>
        <p:nvSpPr>
          <p:cNvPr id="23" name="Text Placeholder 22">
            <a:extLst>
              <a:ext uri="{FF2B5EF4-FFF2-40B4-BE49-F238E27FC236}">
                <a16:creationId xmlns:a16="http://schemas.microsoft.com/office/drawing/2014/main" id="{B1D734B5-5F1C-4E34-81FF-AD75105E8391}"/>
              </a:ext>
            </a:extLst>
          </p:cNvPr>
          <p:cNvSpPr>
            <a:spLocks noGrp="1"/>
          </p:cNvSpPr>
          <p:nvPr>
            <p:ph type="body" sz="quarter" idx="15" hasCustomPrompt="1"/>
          </p:nvPr>
        </p:nvSpPr>
        <p:spPr>
          <a:xfrm>
            <a:off x="761917" y="517972"/>
            <a:ext cx="2956560" cy="1333500"/>
          </a:xfrm>
        </p:spPr>
        <p:txBody>
          <a:bodyPr>
            <a:noAutofit/>
          </a:bodyPr>
          <a:lstStyle>
            <a:lvl1pPr marL="0" indent="0">
              <a:lnSpc>
                <a:spcPct val="90000"/>
              </a:lnSpc>
              <a:buNone/>
              <a:defRPr sz="8800" b="1">
                <a:solidFill>
                  <a:schemeClr val="bg1"/>
                </a:solidFill>
                <a:latin typeface="+mj-lt"/>
              </a:defRPr>
            </a:lvl1pPr>
          </a:lstStyle>
          <a:p>
            <a:pPr lvl="0"/>
            <a:r>
              <a:rPr lang="en-US" dirty="0"/>
              <a:t>01</a:t>
            </a:r>
          </a:p>
        </p:txBody>
      </p:sp>
      <p:sp>
        <p:nvSpPr>
          <p:cNvPr id="19" name="Text Placeholder 18">
            <a:extLst>
              <a:ext uri="{FF2B5EF4-FFF2-40B4-BE49-F238E27FC236}">
                <a16:creationId xmlns:a16="http://schemas.microsoft.com/office/drawing/2014/main" id="{65757DE8-43D6-4A47-ABC9-B39EC8016CB2}"/>
              </a:ext>
            </a:extLst>
          </p:cNvPr>
          <p:cNvSpPr>
            <a:spLocks noGrp="1"/>
          </p:cNvSpPr>
          <p:nvPr>
            <p:ph type="body" sz="quarter" idx="13"/>
          </p:nvPr>
        </p:nvSpPr>
        <p:spPr>
          <a:xfrm>
            <a:off x="1040130" y="2009775"/>
            <a:ext cx="3924300" cy="4391025"/>
          </a:xfrm>
        </p:spPr>
        <p:txBody>
          <a:bodyPr>
            <a:normAutofit/>
          </a:bodyPr>
          <a:lstStyle>
            <a:lvl1pPr marL="0" indent="0">
              <a:lnSpc>
                <a:spcPct val="150000"/>
              </a:lnSpc>
              <a:buNone/>
              <a:defRPr sz="1600">
                <a:solidFill>
                  <a:schemeClr val="accent2">
                    <a:lumMod val="50000"/>
                  </a:schemeClr>
                </a:solidFill>
              </a:defRPr>
            </a:lvl1pPr>
            <a:lvl2pPr marL="457200" indent="0">
              <a:buNone/>
              <a:defRPr sz="2000">
                <a:solidFill>
                  <a:schemeClr val="tx2">
                    <a:lumMod val="50000"/>
                  </a:schemeClr>
                </a:solidFill>
              </a:defRPr>
            </a:lvl2pPr>
            <a:lvl3pPr marL="914400" indent="0">
              <a:buNone/>
              <a:defRPr sz="1800">
                <a:solidFill>
                  <a:schemeClr val="tx2">
                    <a:lumMod val="50000"/>
                  </a:schemeClr>
                </a:solidFill>
              </a:defRPr>
            </a:lvl3pPr>
            <a:lvl4pPr marL="1371600" indent="0">
              <a:buNone/>
              <a:defRPr sz="1600">
                <a:solidFill>
                  <a:schemeClr val="tx2">
                    <a:lumMod val="50000"/>
                  </a:schemeClr>
                </a:solidFill>
              </a:defRPr>
            </a:lvl4pPr>
            <a:lvl5pPr marL="1828800" indent="0">
              <a:buNone/>
              <a:defRPr sz="1600">
                <a:solidFill>
                  <a:schemeClr val="tx2">
                    <a:lumMod val="50000"/>
                  </a:schemeClr>
                </a:solidFill>
              </a:defRPr>
            </a:lvl5pPr>
          </a:lstStyle>
          <a:p>
            <a:pPr lvl="0"/>
            <a:r>
              <a:rPr lang="en-US"/>
              <a:t>Click to edit Master text styles</a:t>
            </a:r>
          </a:p>
        </p:txBody>
      </p:sp>
      <p:sp>
        <p:nvSpPr>
          <p:cNvPr id="30" name="Date Placeholder 3">
            <a:extLst>
              <a:ext uri="{FF2B5EF4-FFF2-40B4-BE49-F238E27FC236}">
                <a16:creationId xmlns:a16="http://schemas.microsoft.com/office/drawing/2014/main" id="{984C97B0-0D42-4831-9ABD-390370C0F0B6}"/>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7C81873-7D47-483D-BCB4-50DD9806C720}" type="datetime1">
              <a:rPr lang="en-US" smtClean="0"/>
              <a:t>10/3/2023</a:t>
            </a:fld>
            <a:endParaRPr lang="en-US" dirty="0"/>
          </a:p>
        </p:txBody>
      </p:sp>
      <p:sp>
        <p:nvSpPr>
          <p:cNvPr id="31" name="Slide Number Placeholder 5">
            <a:extLst>
              <a:ext uri="{FF2B5EF4-FFF2-40B4-BE49-F238E27FC236}">
                <a16:creationId xmlns:a16="http://schemas.microsoft.com/office/drawing/2014/main" id="{CE8438DF-723C-49AB-AD18-1C40F107F5B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6032FDE8-62A6-4290-88E6-2795313DE27E}"/>
              </a:ext>
            </a:extLst>
          </p:cNvPr>
          <p:cNvSpPr>
            <a:spLocks noGrp="1"/>
          </p:cNvSpPr>
          <p:nvPr>
            <p:ph type="title" hasCustomPrompt="1"/>
          </p:nvPr>
        </p:nvSpPr>
        <p:spPr>
          <a:xfrm>
            <a:off x="1028700" y="465137"/>
            <a:ext cx="3935647" cy="1340615"/>
          </a:xfrm>
        </p:spPr>
        <p:txBody>
          <a:bodyPr vert="horz" lIns="91440" tIns="45720" rIns="91440" bIns="45720" rtlCol="0" anchor="ctr">
            <a:noAutofit/>
          </a:bodyPr>
          <a:lstStyle>
            <a:lvl1pPr>
              <a:defRPr lang="en-US">
                <a:solidFill>
                  <a:schemeClr val="accent2">
                    <a:lumMod val="50000"/>
                  </a:schemeClr>
                </a:solidFill>
                <a:latin typeface="+mn-lt"/>
                <a:ea typeface="+mn-ea"/>
                <a:cs typeface="+mn-cs"/>
              </a:defRPr>
            </a:lvl1pPr>
          </a:lstStyle>
          <a:p>
            <a:pPr marL="0" lvl="0" indent="0">
              <a:spcBef>
                <a:spcPts val="1000"/>
              </a:spcBef>
              <a:buFont typeface="Arial" panose="020B0604020202020204" pitchFamily="34" charset="0"/>
            </a:pPr>
            <a:r>
              <a:rPr lang="en-US" dirty="0"/>
              <a:t>Title</a:t>
            </a:r>
          </a:p>
        </p:txBody>
      </p:sp>
    </p:spTree>
    <p:extLst>
      <p:ext uri="{BB962C8B-B14F-4D97-AF65-F5344CB8AC3E}">
        <p14:creationId xmlns:p14="http://schemas.microsoft.com/office/powerpoint/2010/main" val="28026350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2" name="Text Placeholder 21">
            <a:extLst>
              <a:ext uri="{FF2B5EF4-FFF2-40B4-BE49-F238E27FC236}">
                <a16:creationId xmlns:a16="http://schemas.microsoft.com/office/drawing/2014/main" id="{BC85317C-3A2D-483F-B913-714129E195A2}"/>
              </a:ext>
            </a:extLst>
          </p:cNvPr>
          <p:cNvSpPr>
            <a:spLocks noGrp="1"/>
          </p:cNvSpPr>
          <p:nvPr>
            <p:ph type="body" sz="quarter" idx="13" hasCustomPrompt="1"/>
          </p:nvPr>
        </p:nvSpPr>
        <p:spPr>
          <a:xfrm>
            <a:off x="2773045" y="2426610"/>
            <a:ext cx="2378075" cy="1111250"/>
          </a:xfrm>
        </p:spPr>
        <p:txBody>
          <a:bodyPr>
            <a:noAutofit/>
          </a:bodyPr>
          <a:lstStyle>
            <a:lvl1pPr marL="0" indent="0">
              <a:lnSpc>
                <a:spcPct val="90000"/>
              </a:lnSpc>
              <a:buNone/>
              <a:defRPr sz="8800">
                <a:solidFill>
                  <a:schemeClr val="bg1"/>
                </a:solidFill>
              </a:defRPr>
            </a:lvl1pPr>
          </a:lstStyle>
          <a:p>
            <a:pPr lvl="0"/>
            <a:r>
              <a:rPr lang="en-US" dirty="0"/>
              <a:t>02</a:t>
            </a:r>
          </a:p>
        </p:txBody>
      </p:sp>
      <p:sp>
        <p:nvSpPr>
          <p:cNvPr id="2" name="Title 1">
            <a:extLst>
              <a:ext uri="{FF2B5EF4-FFF2-40B4-BE49-F238E27FC236}">
                <a16:creationId xmlns:a16="http://schemas.microsoft.com/office/drawing/2014/main" id="{C45DFEC7-1EEC-4FF2-868A-9799EA69FE87}"/>
              </a:ext>
            </a:extLst>
          </p:cNvPr>
          <p:cNvSpPr>
            <a:spLocks noGrp="1"/>
          </p:cNvSpPr>
          <p:nvPr>
            <p:ph type="title"/>
          </p:nvPr>
        </p:nvSpPr>
        <p:spPr>
          <a:xfrm>
            <a:off x="3037155" y="2714986"/>
            <a:ext cx="6674802" cy="655320"/>
          </a:xfrm>
        </p:spPr>
        <p:txBody>
          <a:bodyPr vert="horz" lIns="91440" tIns="45720" rIns="91440" bIns="45720" rtlCol="0">
            <a:normAutofit/>
          </a:bodyPr>
          <a:lstStyle>
            <a:lvl1pPr>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Tree>
    <p:extLst>
      <p:ext uri="{BB962C8B-B14F-4D97-AF65-F5344CB8AC3E}">
        <p14:creationId xmlns:p14="http://schemas.microsoft.com/office/powerpoint/2010/main" val="30106943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and Graph">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10/3/2023</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40624600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4" name="Date Placeholder 3">
            <a:extLst>
              <a:ext uri="{FF2B5EF4-FFF2-40B4-BE49-F238E27FC236}">
                <a16:creationId xmlns:a16="http://schemas.microsoft.com/office/drawing/2014/main" id="{6E394D08-059F-42CF-AB8C-ED21F3BFB18A}"/>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90EA6C54-2562-43EA-9A1B-F808D04718E7}" type="datetime1">
              <a:rPr lang="en-US" smtClean="0"/>
              <a:t>10/3/2023</a:t>
            </a:fld>
            <a:endParaRPr lang="en-US" dirty="0"/>
          </a:p>
        </p:txBody>
      </p:sp>
      <p:sp>
        <p:nvSpPr>
          <p:cNvPr id="15" name="Slide Number Placeholder 5">
            <a:extLst>
              <a:ext uri="{FF2B5EF4-FFF2-40B4-BE49-F238E27FC236}">
                <a16:creationId xmlns:a16="http://schemas.microsoft.com/office/drawing/2014/main" id="{BDF7B388-741A-4181-9A9E-D8FA8EC49D2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7" name="Picture Placeholder 6">
            <a:extLst>
              <a:ext uri="{FF2B5EF4-FFF2-40B4-BE49-F238E27FC236}">
                <a16:creationId xmlns:a16="http://schemas.microsoft.com/office/drawing/2014/main" id="{2364FFEF-B933-46C6-A918-A80C987DB70F}"/>
              </a:ext>
            </a:extLst>
          </p:cNvPr>
          <p:cNvSpPr>
            <a:spLocks noGrp="1"/>
          </p:cNvSpPr>
          <p:nvPr>
            <p:ph type="pic" sz="quarter" idx="10"/>
          </p:nvPr>
        </p:nvSpPr>
        <p:spPr>
          <a:xfrm>
            <a:off x="1022147" y="0"/>
            <a:ext cx="3938588" cy="6400800"/>
          </a:xfrm>
        </p:spPr>
        <p:txBody>
          <a:bodyPr/>
          <a:lstStyle/>
          <a:p>
            <a:r>
              <a:rPr lang="en-US"/>
              <a:t>Click icon to add picture</a:t>
            </a:r>
          </a:p>
        </p:txBody>
      </p:sp>
      <p:pic>
        <p:nvPicPr>
          <p:cNvPr id="4" name="Picture 3" hidden="1">
            <a:extLst>
              <a:ext uri="{FF2B5EF4-FFF2-40B4-BE49-F238E27FC236}">
                <a16:creationId xmlns:a16="http://schemas.microsoft.com/office/drawing/2014/main" id="{59E5EAF8-68C2-4910-8F66-D9320B9574C2}"/>
              </a:ext>
            </a:extLst>
          </p:cNvPr>
          <p:cNvPicPr>
            <a:picLocks noChangeAspect="1"/>
          </p:cNvPicPr>
          <p:nvPr userDrawn="1"/>
        </p:nvPicPr>
        <p:blipFill>
          <a:blip r:embed="rId2"/>
          <a:stretch>
            <a:fillRect/>
          </a:stretch>
        </p:blipFill>
        <p:spPr>
          <a:xfrm>
            <a:off x="5947967" y="2105933"/>
            <a:ext cx="5297883" cy="1024217"/>
          </a:xfrm>
          <a:prstGeom prst="rect">
            <a:avLst/>
          </a:prstGeom>
        </p:spPr>
      </p:pic>
      <p:sp>
        <p:nvSpPr>
          <p:cNvPr id="5" name="Title 4">
            <a:extLst>
              <a:ext uri="{FF2B5EF4-FFF2-40B4-BE49-F238E27FC236}">
                <a16:creationId xmlns:a16="http://schemas.microsoft.com/office/drawing/2014/main" id="{E3BE48E1-D3BE-4B52-B2EC-13A514CB0530}"/>
              </a:ext>
            </a:extLst>
          </p:cNvPr>
          <p:cNvSpPr>
            <a:spLocks noGrp="1"/>
          </p:cNvSpPr>
          <p:nvPr>
            <p:ph type="title"/>
          </p:nvPr>
        </p:nvSpPr>
        <p:spPr>
          <a:xfrm>
            <a:off x="5947966" y="2105933"/>
            <a:ext cx="5297883" cy="2237467"/>
          </a:xfrm>
        </p:spPr>
        <p:txBody>
          <a:bodyPr anchor="t">
            <a:normAutofit/>
          </a:bodyPr>
          <a:lstStyle>
            <a:lvl1pPr>
              <a:lnSpc>
                <a:spcPct val="150000"/>
              </a:lnSpc>
              <a:spcBef>
                <a:spcPts val="1000"/>
              </a:spcBef>
              <a:defRPr sz="2000">
                <a:solidFill>
                  <a:schemeClr val="accent2">
                    <a:lumMod val="50000"/>
                  </a:schemeClr>
                </a:solidFill>
              </a:defRPr>
            </a:lvl1pPr>
          </a:lstStyle>
          <a:p>
            <a:r>
              <a:rPr lang="en-US"/>
              <a:t>Click to edit Master title style</a:t>
            </a:r>
          </a:p>
        </p:txBody>
      </p:sp>
    </p:spTree>
    <p:extLst>
      <p:ext uri="{BB962C8B-B14F-4D97-AF65-F5344CB8AC3E}">
        <p14:creationId xmlns:p14="http://schemas.microsoft.com/office/powerpoint/2010/main" val="25167453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5" name="Date Placeholder 3">
            <a:extLst>
              <a:ext uri="{FF2B5EF4-FFF2-40B4-BE49-F238E27FC236}">
                <a16:creationId xmlns:a16="http://schemas.microsoft.com/office/drawing/2014/main" id="{50815B22-13FE-47CD-9F79-73704A278BD7}"/>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C5DB74C9-B808-4394-A017-79C83B2524EF}" type="datetime1">
              <a:rPr lang="en-US" smtClean="0"/>
              <a:t>10/3/2023</a:t>
            </a:fld>
            <a:endParaRPr lang="en-US" dirty="0"/>
          </a:p>
        </p:txBody>
      </p:sp>
      <p:sp>
        <p:nvSpPr>
          <p:cNvPr id="16" name="Slide Number Placeholder 5">
            <a:extLst>
              <a:ext uri="{FF2B5EF4-FFF2-40B4-BE49-F238E27FC236}">
                <a16:creationId xmlns:a16="http://schemas.microsoft.com/office/drawing/2014/main" id="{D7669539-CB64-44F5-999D-7B9E61F8AF9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3" name="Content Placeholder 2">
            <a:extLst>
              <a:ext uri="{FF2B5EF4-FFF2-40B4-BE49-F238E27FC236}">
                <a16:creationId xmlns:a16="http://schemas.microsoft.com/office/drawing/2014/main" id="{822BA076-F3B9-47CB-80C2-BE29F157D044}"/>
              </a:ext>
            </a:extLst>
          </p:cNvPr>
          <p:cNvSpPr>
            <a:spLocks noGrp="1"/>
          </p:cNvSpPr>
          <p:nvPr>
            <p:ph sz="quarter" idx="11"/>
          </p:nvPr>
        </p:nvSpPr>
        <p:spPr>
          <a:xfrm>
            <a:off x="854075" y="1625600"/>
            <a:ext cx="10499725" cy="48609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itle 3">
            <a:extLst>
              <a:ext uri="{FF2B5EF4-FFF2-40B4-BE49-F238E27FC236}">
                <a16:creationId xmlns:a16="http://schemas.microsoft.com/office/drawing/2014/main" id="{E909627E-FE70-43A1-B0CB-4D4F6C32C2D0}"/>
              </a:ext>
            </a:extLst>
          </p:cNvPr>
          <p:cNvSpPr>
            <a:spLocks noGrp="1"/>
          </p:cNvSpPr>
          <p:nvPr>
            <p:ph type="title" hasCustomPrompt="1"/>
          </p:nvPr>
        </p:nvSpPr>
        <p:spPr>
          <a:xfrm>
            <a:off x="854074" y="122239"/>
            <a:ext cx="10499725" cy="1355724"/>
          </a:xfrm>
        </p:spPr>
        <p:txBody>
          <a:bodyPr vert="horz" lIns="91440" tIns="45720" rIns="91440" bIns="45720" rtlCol="0" anchor="ctr">
            <a:normAutofit/>
          </a:bodyPr>
          <a:lstStyle>
            <a:lvl1pPr algn="ctr">
              <a:defRPr lang="en-US">
                <a:solidFill>
                  <a:schemeClr val="accent2">
                    <a:lumMod val="50000"/>
                  </a:schemeClr>
                </a:solidFill>
                <a:ea typeface="+mn-ea"/>
                <a:cs typeface="+mn-cs"/>
              </a:defRPr>
            </a:lvl1pPr>
          </a:lstStyle>
          <a:p>
            <a:pPr lvl="0"/>
            <a:r>
              <a:rPr lang="en-US" dirty="0"/>
              <a:t>Click to edit Master text styles</a:t>
            </a:r>
          </a:p>
        </p:txBody>
      </p:sp>
    </p:spTree>
    <p:extLst>
      <p:ext uri="{BB962C8B-B14F-4D97-AF65-F5344CB8AC3E}">
        <p14:creationId xmlns:p14="http://schemas.microsoft.com/office/powerpoint/2010/main" val="1476947594"/>
      </p:ext>
    </p:extLst>
  </p:cSld>
  <p:clrMapOvr>
    <a:overrideClrMapping bg1="lt1" tx1="dk1" bg2="lt2" tx2="dk2" accent1="accent1" accent2="accent2" accent3="accent3" accent4="accent4" accent5="accent5" accent6="accent6" hlink="hlink" folHlink="folHlink"/>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34" name="Text Placeholder 22">
            <a:extLst>
              <a:ext uri="{FF2B5EF4-FFF2-40B4-BE49-F238E27FC236}">
                <a16:creationId xmlns:a16="http://schemas.microsoft.com/office/drawing/2014/main" id="{41BF345D-81AF-4851-83A1-623398489054}"/>
              </a:ext>
            </a:extLst>
          </p:cNvPr>
          <p:cNvSpPr>
            <a:spLocks noGrp="1"/>
          </p:cNvSpPr>
          <p:nvPr>
            <p:ph type="body" sz="quarter" idx="21" hasCustomPrompt="1"/>
          </p:nvPr>
        </p:nvSpPr>
        <p:spPr>
          <a:xfrm>
            <a:off x="761917" y="517972"/>
            <a:ext cx="3108960" cy="1333500"/>
          </a:xfrm>
        </p:spPr>
        <p:txBody>
          <a:bodyPr>
            <a:noAutofit/>
          </a:bodyPr>
          <a:lstStyle>
            <a:lvl1pPr marL="0" indent="0">
              <a:lnSpc>
                <a:spcPct val="90000"/>
              </a:lnSpc>
              <a:buNone/>
              <a:defRPr sz="8800" b="1">
                <a:solidFill>
                  <a:schemeClr val="tx1"/>
                </a:solidFill>
              </a:defRPr>
            </a:lvl1pPr>
          </a:lstStyle>
          <a:p>
            <a:pPr lvl="0"/>
            <a:r>
              <a:rPr lang="en-US" dirty="0"/>
              <a:t>01</a:t>
            </a:r>
          </a:p>
        </p:txBody>
      </p:sp>
      <p:sp>
        <p:nvSpPr>
          <p:cNvPr id="21" name="Picture Placeholder 20">
            <a:extLst>
              <a:ext uri="{FF2B5EF4-FFF2-40B4-BE49-F238E27FC236}">
                <a16:creationId xmlns:a16="http://schemas.microsoft.com/office/drawing/2014/main" id="{EC4F3A57-45ED-498D-858C-3EE63DF129C4}"/>
              </a:ext>
            </a:extLst>
          </p:cNvPr>
          <p:cNvSpPr>
            <a:spLocks noGrp="1"/>
          </p:cNvSpPr>
          <p:nvPr>
            <p:ph type="pic" sz="quarter" idx="11"/>
          </p:nvPr>
        </p:nvSpPr>
        <p:spPr>
          <a:xfrm>
            <a:off x="1036601" y="3552677"/>
            <a:ext cx="1874874" cy="2848123"/>
          </a:xfrm>
        </p:spPr>
        <p:txBody>
          <a:bodyPr/>
          <a:lstStyle/>
          <a:p>
            <a:r>
              <a:rPr lang="en-US"/>
              <a:t>Click icon to add picture</a:t>
            </a:r>
          </a:p>
        </p:txBody>
      </p:sp>
      <p:sp>
        <p:nvSpPr>
          <p:cNvPr id="22" name="Picture Placeholder 20">
            <a:extLst>
              <a:ext uri="{FF2B5EF4-FFF2-40B4-BE49-F238E27FC236}">
                <a16:creationId xmlns:a16="http://schemas.microsoft.com/office/drawing/2014/main" id="{1AC5BB09-E3BA-4948-93B3-EDCAAB803112}"/>
              </a:ext>
            </a:extLst>
          </p:cNvPr>
          <p:cNvSpPr>
            <a:spLocks noGrp="1"/>
          </p:cNvSpPr>
          <p:nvPr>
            <p:ph type="pic" sz="quarter" idx="12"/>
          </p:nvPr>
        </p:nvSpPr>
        <p:spPr>
          <a:xfrm>
            <a:off x="3101197" y="3552677"/>
            <a:ext cx="1874874" cy="2848123"/>
          </a:xfrm>
        </p:spPr>
        <p:txBody>
          <a:bodyPr/>
          <a:lstStyle/>
          <a:p>
            <a:r>
              <a:rPr lang="en-US"/>
              <a:t>Click icon to add picture</a:t>
            </a:r>
            <a:endParaRPr lang="en-US" dirty="0"/>
          </a:p>
        </p:txBody>
      </p:sp>
      <p:sp>
        <p:nvSpPr>
          <p:cNvPr id="23" name="Picture Placeholder 20">
            <a:extLst>
              <a:ext uri="{FF2B5EF4-FFF2-40B4-BE49-F238E27FC236}">
                <a16:creationId xmlns:a16="http://schemas.microsoft.com/office/drawing/2014/main" id="{BF83C6B7-5484-4586-8830-098BDCD9C987}"/>
              </a:ext>
            </a:extLst>
          </p:cNvPr>
          <p:cNvSpPr>
            <a:spLocks noGrp="1"/>
          </p:cNvSpPr>
          <p:nvPr>
            <p:ph type="pic" sz="quarter" idx="13"/>
          </p:nvPr>
        </p:nvSpPr>
        <p:spPr>
          <a:xfrm>
            <a:off x="5166324" y="3552677"/>
            <a:ext cx="1874874" cy="2848123"/>
          </a:xfrm>
        </p:spPr>
        <p:txBody>
          <a:bodyPr/>
          <a:lstStyle/>
          <a:p>
            <a:r>
              <a:rPr lang="en-US"/>
              <a:t>Click icon to add picture</a:t>
            </a:r>
          </a:p>
        </p:txBody>
      </p:sp>
      <p:sp>
        <p:nvSpPr>
          <p:cNvPr id="24" name="Picture Placeholder 20">
            <a:extLst>
              <a:ext uri="{FF2B5EF4-FFF2-40B4-BE49-F238E27FC236}">
                <a16:creationId xmlns:a16="http://schemas.microsoft.com/office/drawing/2014/main" id="{0C5663B1-EED6-4D80-A7C2-19E1366387A4}"/>
              </a:ext>
            </a:extLst>
          </p:cNvPr>
          <p:cNvSpPr>
            <a:spLocks noGrp="1"/>
          </p:cNvSpPr>
          <p:nvPr>
            <p:ph type="pic" sz="quarter" idx="14"/>
          </p:nvPr>
        </p:nvSpPr>
        <p:spPr>
          <a:xfrm>
            <a:off x="7239069" y="3552677"/>
            <a:ext cx="1874874" cy="2848123"/>
          </a:xfrm>
        </p:spPr>
        <p:txBody>
          <a:bodyPr/>
          <a:lstStyle/>
          <a:p>
            <a:r>
              <a:rPr lang="en-US"/>
              <a:t>Click icon to add picture</a:t>
            </a:r>
          </a:p>
        </p:txBody>
      </p:sp>
      <p:sp>
        <p:nvSpPr>
          <p:cNvPr id="25" name="Picture Placeholder 20">
            <a:extLst>
              <a:ext uri="{FF2B5EF4-FFF2-40B4-BE49-F238E27FC236}">
                <a16:creationId xmlns:a16="http://schemas.microsoft.com/office/drawing/2014/main" id="{D21E7B61-407B-40A7-9AF6-0D7E7106BCFC}"/>
              </a:ext>
            </a:extLst>
          </p:cNvPr>
          <p:cNvSpPr>
            <a:spLocks noGrp="1"/>
          </p:cNvSpPr>
          <p:nvPr>
            <p:ph type="pic" sz="quarter" idx="15"/>
          </p:nvPr>
        </p:nvSpPr>
        <p:spPr>
          <a:xfrm>
            <a:off x="9296046" y="3552677"/>
            <a:ext cx="1874874" cy="2848123"/>
          </a:xfrm>
        </p:spPr>
        <p:txBody>
          <a:bodyPr/>
          <a:lstStyle/>
          <a:p>
            <a:r>
              <a:rPr lang="en-US"/>
              <a:t>Click icon to add picture</a:t>
            </a:r>
          </a:p>
        </p:txBody>
      </p:sp>
      <p:sp>
        <p:nvSpPr>
          <p:cNvPr id="30" name="Date Placeholder 3">
            <a:extLst>
              <a:ext uri="{FF2B5EF4-FFF2-40B4-BE49-F238E27FC236}">
                <a16:creationId xmlns:a16="http://schemas.microsoft.com/office/drawing/2014/main" id="{415C3ACC-5A8A-46E6-BA0D-90ADD27E2F85}"/>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AAD2DF6D-B715-4785-8DEA-9165C638CF44}" type="datetime1">
              <a:rPr lang="en-US" smtClean="0"/>
              <a:t>10/3/2023</a:t>
            </a:fld>
            <a:endParaRPr lang="en-US" dirty="0"/>
          </a:p>
        </p:txBody>
      </p:sp>
      <p:sp>
        <p:nvSpPr>
          <p:cNvPr id="31" name="Slide Number Placeholder 5">
            <a:extLst>
              <a:ext uri="{FF2B5EF4-FFF2-40B4-BE49-F238E27FC236}">
                <a16:creationId xmlns:a16="http://schemas.microsoft.com/office/drawing/2014/main" id="{0D00A5C2-DCEE-4CB3-9307-61EB88B1D59C}"/>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E3E8CB70-B054-4294-AD29-EE7A75C723E5}"/>
              </a:ext>
            </a:extLst>
          </p:cNvPr>
          <p:cNvSpPr>
            <a:spLocks noGrp="1"/>
          </p:cNvSpPr>
          <p:nvPr>
            <p:ph type="title"/>
          </p:nvPr>
        </p:nvSpPr>
        <p:spPr>
          <a:xfrm>
            <a:off x="1051560" y="651507"/>
            <a:ext cx="8991563" cy="1005839"/>
          </a:xfrm>
        </p:spPr>
        <p:txBody>
          <a:bodyPr vert="horz" lIns="91440" tIns="45720" rIns="91440" bIns="45720" rtlCol="0" anchor="ctr">
            <a:noAutofit/>
          </a:bodyPr>
          <a:lstStyle>
            <a:lvl1pPr>
              <a:lnSpc>
                <a:spcPct val="90000"/>
              </a:lnSpc>
              <a:defRPr lang="en-US">
                <a:solidFill>
                  <a:schemeClr val="accent2">
                    <a:lumMod val="50000"/>
                  </a:schemeClr>
                </a:solidFill>
                <a:ea typeface="+mn-ea"/>
                <a:cs typeface="+mn-cs"/>
              </a:defRPr>
            </a:lvl1pPr>
          </a:lstStyle>
          <a:p>
            <a:pPr marL="0" lvl="0" indent="0">
              <a:spcBef>
                <a:spcPts val="1000"/>
              </a:spcBef>
              <a:buFont typeface="Arial" panose="020B0604020202020204" pitchFamily="34" charset="0"/>
            </a:pPr>
            <a:r>
              <a:rPr lang="en-US"/>
              <a:t>Click to edit Master title style</a:t>
            </a:r>
            <a:endParaRPr lang="en-US" dirty="0"/>
          </a:p>
        </p:txBody>
      </p:sp>
      <p:sp>
        <p:nvSpPr>
          <p:cNvPr id="4" name="Text Placeholder 3">
            <a:extLst>
              <a:ext uri="{FF2B5EF4-FFF2-40B4-BE49-F238E27FC236}">
                <a16:creationId xmlns:a16="http://schemas.microsoft.com/office/drawing/2014/main" id="{28E0D608-4E7A-4014-9F62-CB43A0C83943}"/>
              </a:ext>
            </a:extLst>
          </p:cNvPr>
          <p:cNvSpPr>
            <a:spLocks noGrp="1"/>
          </p:cNvSpPr>
          <p:nvPr>
            <p:ph type="body" sz="quarter" idx="16" hasCustomPrompt="1"/>
          </p:nvPr>
        </p:nvSpPr>
        <p:spPr>
          <a:xfrm>
            <a:off x="1036638" y="2717800"/>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6" name="Text Placeholder 3">
            <a:extLst>
              <a:ext uri="{FF2B5EF4-FFF2-40B4-BE49-F238E27FC236}">
                <a16:creationId xmlns:a16="http://schemas.microsoft.com/office/drawing/2014/main" id="{9C3A63B0-4EEA-45BC-A016-5FDA0969EA00}"/>
              </a:ext>
            </a:extLst>
          </p:cNvPr>
          <p:cNvSpPr>
            <a:spLocks noGrp="1"/>
          </p:cNvSpPr>
          <p:nvPr>
            <p:ph type="body" sz="quarter" idx="17" hasCustomPrompt="1"/>
          </p:nvPr>
        </p:nvSpPr>
        <p:spPr>
          <a:xfrm>
            <a:off x="30861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7" name="Text Placeholder 3">
            <a:extLst>
              <a:ext uri="{FF2B5EF4-FFF2-40B4-BE49-F238E27FC236}">
                <a16:creationId xmlns:a16="http://schemas.microsoft.com/office/drawing/2014/main" id="{7080679B-5220-4478-B631-7112F870B7AC}"/>
              </a:ext>
            </a:extLst>
          </p:cNvPr>
          <p:cNvSpPr>
            <a:spLocks noGrp="1"/>
          </p:cNvSpPr>
          <p:nvPr>
            <p:ph type="body" sz="quarter" idx="18" hasCustomPrompt="1"/>
          </p:nvPr>
        </p:nvSpPr>
        <p:spPr>
          <a:xfrm>
            <a:off x="514350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8" name="Text Placeholder 3">
            <a:extLst>
              <a:ext uri="{FF2B5EF4-FFF2-40B4-BE49-F238E27FC236}">
                <a16:creationId xmlns:a16="http://schemas.microsoft.com/office/drawing/2014/main" id="{9E4F61A3-2797-46FB-ACA7-0443E3BBDD20}"/>
              </a:ext>
            </a:extLst>
          </p:cNvPr>
          <p:cNvSpPr>
            <a:spLocks noGrp="1"/>
          </p:cNvSpPr>
          <p:nvPr>
            <p:ph type="body" sz="quarter" idx="19" hasCustomPrompt="1"/>
          </p:nvPr>
        </p:nvSpPr>
        <p:spPr>
          <a:xfrm>
            <a:off x="723907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
        <p:nvSpPr>
          <p:cNvPr id="29" name="Text Placeholder 3">
            <a:extLst>
              <a:ext uri="{FF2B5EF4-FFF2-40B4-BE49-F238E27FC236}">
                <a16:creationId xmlns:a16="http://schemas.microsoft.com/office/drawing/2014/main" id="{14ED733B-1DE9-4FDC-BD5F-2BE3BB07C93E}"/>
              </a:ext>
            </a:extLst>
          </p:cNvPr>
          <p:cNvSpPr>
            <a:spLocks noGrp="1"/>
          </p:cNvSpPr>
          <p:nvPr>
            <p:ph type="body" sz="quarter" idx="20" hasCustomPrompt="1"/>
          </p:nvPr>
        </p:nvSpPr>
        <p:spPr>
          <a:xfrm>
            <a:off x="9304020" y="2718405"/>
            <a:ext cx="1866900" cy="711200"/>
          </a:xfrm>
        </p:spPr>
        <p:txBody>
          <a:bodyPr>
            <a:noAutofit/>
          </a:bodyPr>
          <a:lstStyle>
            <a:lvl1pPr marL="0" indent="0">
              <a:lnSpc>
                <a:spcPct val="100000"/>
              </a:lnSpc>
              <a:spcBef>
                <a:spcPts val="0"/>
              </a:spcBef>
              <a:buNone/>
              <a:defRPr sz="1800">
                <a:solidFill>
                  <a:schemeClr val="accent2">
                    <a:lumMod val="50000"/>
                  </a:schemeClr>
                </a:solidFill>
              </a:defRPr>
            </a:lvl1pPr>
            <a:lvl2pPr>
              <a:defRPr sz="1400"/>
            </a:lvl2pPr>
            <a:lvl3pPr>
              <a:defRPr sz="1400"/>
            </a:lvl3pPr>
            <a:lvl4pPr>
              <a:defRPr sz="1400"/>
            </a:lvl4pPr>
            <a:lvl5pPr>
              <a:defRPr sz="1400"/>
            </a:lvl5pPr>
          </a:lstStyle>
          <a:p>
            <a:pPr lvl="0"/>
            <a:r>
              <a:rPr lang="en-US" dirty="0"/>
              <a:t>Name</a:t>
            </a:r>
          </a:p>
          <a:p>
            <a:pPr lvl="0"/>
            <a:r>
              <a:rPr lang="en-US" dirty="0"/>
              <a:t>Title</a:t>
            </a:r>
          </a:p>
        </p:txBody>
      </p:sp>
    </p:spTree>
    <p:extLst>
      <p:ext uri="{BB962C8B-B14F-4D97-AF65-F5344CB8AC3E}">
        <p14:creationId xmlns:p14="http://schemas.microsoft.com/office/powerpoint/2010/main" val="2405858091"/>
      </p:ext>
    </p:extLst>
  </p:cSld>
  <p:clrMapOvr>
    <a:overrideClrMapping bg1="dk1" tx1="lt1" bg2="dk2" tx2="lt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0" name="Picture Placeholder 9">
            <a:extLst>
              <a:ext uri="{FF2B5EF4-FFF2-40B4-BE49-F238E27FC236}">
                <a16:creationId xmlns:a16="http://schemas.microsoft.com/office/drawing/2014/main" id="{B275B11D-8F3F-472B-BBCC-A4F7415AC0A5}"/>
              </a:ext>
            </a:extLst>
          </p:cNvPr>
          <p:cNvSpPr>
            <a:spLocks noGrp="1"/>
          </p:cNvSpPr>
          <p:nvPr>
            <p:ph type="pic" sz="quarter" idx="10"/>
          </p:nvPr>
        </p:nvSpPr>
        <p:spPr>
          <a:xfrm>
            <a:off x="1028700" y="3543300"/>
            <a:ext cx="3924300" cy="3314700"/>
          </a:xfrm>
        </p:spPr>
        <p:txBody>
          <a:bodyPr/>
          <a:lstStyle/>
          <a:p>
            <a:r>
              <a:rPr lang="en-US"/>
              <a:t>Click icon to add picture</a:t>
            </a:r>
          </a:p>
        </p:txBody>
      </p:sp>
      <p:sp>
        <p:nvSpPr>
          <p:cNvPr id="6" name="Content Placeholder 2">
            <a:extLst>
              <a:ext uri="{FF2B5EF4-FFF2-40B4-BE49-F238E27FC236}">
                <a16:creationId xmlns:a16="http://schemas.microsoft.com/office/drawing/2014/main" id="{99F0629D-1A5F-4F4F-90D6-430379624EFF}"/>
              </a:ext>
            </a:extLst>
          </p:cNvPr>
          <p:cNvSpPr>
            <a:spLocks noGrp="1"/>
          </p:cNvSpPr>
          <p:nvPr>
            <p:ph idx="4294967295"/>
          </p:nvPr>
        </p:nvSpPr>
        <p:spPr>
          <a:xfrm>
            <a:off x="6191250" y="1981200"/>
            <a:ext cx="4972050" cy="4473575"/>
          </a:xfrm>
        </p:spPr>
        <p:txBody>
          <a:bodyPr>
            <a:normAutofit/>
          </a:bodyPr>
          <a:lstStyle>
            <a:lvl1pPr marL="0" indent="0">
              <a:buNone/>
              <a:defRPr/>
            </a:lvl1pPr>
          </a:lstStyle>
          <a:p>
            <a:pPr lvl="0"/>
            <a:r>
              <a:rPr lang="en-US" sz="1600">
                <a:solidFill>
                  <a:schemeClr val="tx2">
                    <a:lumMod val="50000"/>
                  </a:schemeClr>
                </a:solidFill>
                <a:latin typeface="Biome Light" panose="020B0303030204020804" pitchFamily="34" charset="0"/>
                <a:cs typeface="Biome Light" panose="020B0303030204020804" pitchFamily="34" charset="0"/>
              </a:rPr>
              <a:t>Click to edit Master text styles</a:t>
            </a:r>
          </a:p>
        </p:txBody>
      </p:sp>
      <p:sp>
        <p:nvSpPr>
          <p:cNvPr id="17" name="Date Placeholder 3">
            <a:extLst>
              <a:ext uri="{FF2B5EF4-FFF2-40B4-BE49-F238E27FC236}">
                <a16:creationId xmlns:a16="http://schemas.microsoft.com/office/drawing/2014/main" id="{218C063B-0EE9-4FD5-A116-241C245452AC}"/>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37AE72A-09B6-4D56-855D-4360BD347914}" type="datetime1">
              <a:rPr lang="en-US" smtClean="0"/>
              <a:t>10/3/2023</a:t>
            </a:fld>
            <a:endParaRPr lang="en-US" dirty="0"/>
          </a:p>
        </p:txBody>
      </p:sp>
      <p:sp>
        <p:nvSpPr>
          <p:cNvPr id="18" name="Slide Number Placeholder 5">
            <a:extLst>
              <a:ext uri="{FF2B5EF4-FFF2-40B4-BE49-F238E27FC236}">
                <a16:creationId xmlns:a16="http://schemas.microsoft.com/office/drawing/2014/main" id="{D417B369-6569-4DCC-B684-BE1A7C5D0B8D}"/>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
        <p:nvSpPr>
          <p:cNvPr id="2" name="Title 1">
            <a:extLst>
              <a:ext uri="{FF2B5EF4-FFF2-40B4-BE49-F238E27FC236}">
                <a16:creationId xmlns:a16="http://schemas.microsoft.com/office/drawing/2014/main" id="{4AEEC1A7-43C3-481E-95D0-5616242E1A01}"/>
              </a:ext>
            </a:extLst>
          </p:cNvPr>
          <p:cNvSpPr>
            <a:spLocks noGrp="1"/>
          </p:cNvSpPr>
          <p:nvPr>
            <p:ph type="title" hasCustomPrompt="1"/>
          </p:nvPr>
        </p:nvSpPr>
        <p:spPr>
          <a:xfrm>
            <a:off x="895534" y="539225"/>
            <a:ext cx="3924300" cy="2434386"/>
          </a:xfrm>
        </p:spPr>
        <p:txBody>
          <a:bodyPr vert="horz" lIns="91440" tIns="45720" rIns="91440" bIns="45720" rtlCol="0" anchor="ctr">
            <a:normAutofit/>
          </a:bodyPr>
          <a:lstStyle>
            <a:lvl1pPr>
              <a:defRPr lang="en-US" sz="7200">
                <a:solidFill>
                  <a:schemeClr val="accent2">
                    <a:lumMod val="50000"/>
                  </a:schemeClr>
                </a:solidFill>
                <a:latin typeface="+mn-lt"/>
                <a:ea typeface="+mn-ea"/>
                <a:cs typeface="+mn-cs"/>
              </a:defRPr>
            </a:lvl1pPr>
          </a:lstStyle>
          <a:p>
            <a:pPr lvl="0"/>
            <a:r>
              <a:rPr lang="en-US" dirty="0"/>
              <a:t>Click to add title</a:t>
            </a:r>
          </a:p>
        </p:txBody>
      </p:sp>
      <p:cxnSp>
        <p:nvCxnSpPr>
          <p:cNvPr id="3" name="Straight Connector 2">
            <a:extLst>
              <a:ext uri="{FF2B5EF4-FFF2-40B4-BE49-F238E27FC236}">
                <a16:creationId xmlns:a16="http://schemas.microsoft.com/office/drawing/2014/main" id="{DC6CF0E0-8FF2-4FE7-AC69-85BEFA656508}"/>
              </a:ext>
            </a:extLst>
          </p:cNvPr>
          <p:cNvCxnSpPr>
            <a:cxnSpLocks/>
          </p:cNvCxnSpPr>
          <p:nvPr userDrawn="1"/>
        </p:nvCxnSpPr>
        <p:spPr>
          <a:xfrm>
            <a:off x="1028700" y="457211"/>
            <a:ext cx="1142999" cy="0"/>
          </a:xfrm>
          <a:prstGeom prst="line">
            <a:avLst/>
          </a:prstGeom>
          <a:ln w="15875">
            <a:solidFill>
              <a:schemeClr val="accent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751072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C0C9C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98F9AA-2C87-421D-97C1-B4248DFDC2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E98FC63-C8D2-4CE6-A3F1-EE8ED24590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D77A09-15C2-4E47-948E-AACAFCA47D40}"/>
              </a:ext>
            </a:extLst>
          </p:cNvPr>
          <p:cNvSpPr>
            <a:spLocks noGrp="1"/>
          </p:cNvSpPr>
          <p:nvPr>
            <p:ph type="dt" sz="half" idx="2"/>
          </p:nvPr>
        </p:nvSpPr>
        <p:spPr>
          <a:xfrm>
            <a:off x="133350" y="6486982"/>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1E5577C8-AB8C-4B8A-A01F-113B16C4DCA3}" type="datetime1">
              <a:rPr lang="en-US" smtClean="0"/>
              <a:t>10/3/2023</a:t>
            </a:fld>
            <a:endParaRPr lang="en-US" dirty="0"/>
          </a:p>
        </p:txBody>
      </p:sp>
      <p:sp>
        <p:nvSpPr>
          <p:cNvPr id="5" name="Footer Placeholder 4">
            <a:extLst>
              <a:ext uri="{FF2B5EF4-FFF2-40B4-BE49-F238E27FC236}">
                <a16:creationId xmlns:a16="http://schemas.microsoft.com/office/drawing/2014/main" id="{60567522-C3B6-46EB-A361-BEC2510B00C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CDC57CF0-034F-450D-937C-718D5AF1A059}"/>
              </a:ext>
            </a:extLst>
          </p:cNvPr>
          <p:cNvSpPr>
            <a:spLocks noGrp="1"/>
          </p:cNvSpPr>
          <p:nvPr>
            <p:ph type="sldNum" sz="quarter" idx="4"/>
          </p:nvPr>
        </p:nvSpPr>
        <p:spPr>
          <a:xfrm>
            <a:off x="9315450" y="6486982"/>
            <a:ext cx="2743200" cy="365125"/>
          </a:xfrm>
          <a:prstGeom prst="rect">
            <a:avLst/>
          </a:prstGeom>
        </p:spPr>
        <p:txBody>
          <a:bodyPr vert="horz" lIns="91440" tIns="45720" rIns="91440" bIns="45720" rtlCol="0" anchor="ctr"/>
          <a:lstStyle>
            <a:lvl1pPr algn="r">
              <a:defRPr sz="900">
                <a:solidFill>
                  <a:schemeClr val="tx1">
                    <a:tint val="75000"/>
                  </a:schemeClr>
                </a:solidFill>
                <a:latin typeface="Biome Light" panose="020B0303030204020804" pitchFamily="34" charset="0"/>
                <a:cs typeface="Biome Light" panose="020B0303030204020804" pitchFamily="34" charset="0"/>
              </a:defRPr>
            </a:lvl1pPr>
          </a:lstStyle>
          <a:p>
            <a:fld id="{294A09A9-5501-47C1-A89A-A340965A2BE2}" type="slidenum">
              <a:rPr lang="en-US" smtClean="0"/>
              <a:pPr/>
              <a:t>‹#›</a:t>
            </a:fld>
            <a:endParaRPr lang="en-US" dirty="0"/>
          </a:p>
        </p:txBody>
      </p:sp>
    </p:spTree>
    <p:extLst>
      <p:ext uri="{BB962C8B-B14F-4D97-AF65-F5344CB8AC3E}">
        <p14:creationId xmlns:p14="http://schemas.microsoft.com/office/powerpoint/2010/main" val="17883539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60" r:id="rId6"/>
    <p:sldLayoutId id="2147483654" r:id="rId7"/>
    <p:sldLayoutId id="2147483659" r:id="rId8"/>
    <p:sldLayoutId id="2147483655" r:id="rId9"/>
    <p:sldLayoutId id="2147483656" r:id="rId10"/>
    <p:sldLayoutId id="2147483658" r:id="rId11"/>
    <p:sldLayoutId id="2147483657" r:id="rId12"/>
  </p:sldLayoutIdLst>
  <p:hf hdr="0" ft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48" userDrawn="1">
          <p15:clr>
            <a:srgbClr val="F26B43"/>
          </p15:clr>
        </p15:guide>
        <p15:guide id="2" pos="1176" userDrawn="1">
          <p15:clr>
            <a:srgbClr val="F26B43"/>
          </p15:clr>
        </p15:guide>
        <p15:guide id="3" pos="1296" userDrawn="1">
          <p15:clr>
            <a:srgbClr val="F26B43"/>
          </p15:clr>
        </p15:guide>
        <p15:guide id="4" pos="1824" userDrawn="1">
          <p15:clr>
            <a:srgbClr val="F26B43"/>
          </p15:clr>
        </p15:guide>
        <p15:guide id="5" pos="1944" userDrawn="1">
          <p15:clr>
            <a:srgbClr val="F26B43"/>
          </p15:clr>
        </p15:guide>
        <p15:guide id="6" pos="2472" userDrawn="1">
          <p15:clr>
            <a:srgbClr val="F26B43"/>
          </p15:clr>
        </p15:guide>
        <p15:guide id="7" pos="2592" userDrawn="1">
          <p15:clr>
            <a:srgbClr val="F26B43"/>
          </p15:clr>
        </p15:guide>
        <p15:guide id="8" pos="3120" userDrawn="1">
          <p15:clr>
            <a:srgbClr val="F26B43"/>
          </p15:clr>
        </p15:guide>
        <p15:guide id="9" pos="3240" userDrawn="1">
          <p15:clr>
            <a:srgbClr val="F26B43"/>
          </p15:clr>
        </p15:guide>
        <p15:guide id="10" pos="3792" userDrawn="1">
          <p15:clr>
            <a:srgbClr val="F26B43"/>
          </p15:clr>
        </p15:guide>
        <p15:guide id="11" pos="3912" userDrawn="1">
          <p15:clr>
            <a:srgbClr val="F26B43"/>
          </p15:clr>
        </p15:guide>
        <p15:guide id="12" pos="4416" userDrawn="1">
          <p15:clr>
            <a:srgbClr val="F26B43"/>
          </p15:clr>
        </p15:guide>
        <p15:guide id="13" pos="4560" userDrawn="1">
          <p15:clr>
            <a:srgbClr val="F26B43"/>
          </p15:clr>
        </p15:guide>
        <p15:guide id="14" pos="5088" userDrawn="1">
          <p15:clr>
            <a:srgbClr val="F26B43"/>
          </p15:clr>
        </p15:guide>
        <p15:guide id="15" pos="5208" userDrawn="1">
          <p15:clr>
            <a:srgbClr val="F26B43"/>
          </p15:clr>
        </p15:guide>
        <p15:guide id="16" pos="5736" userDrawn="1">
          <p15:clr>
            <a:srgbClr val="F26B43"/>
          </p15:clr>
        </p15:guide>
        <p15:guide id="17" pos="5856" userDrawn="1">
          <p15:clr>
            <a:srgbClr val="F26B43"/>
          </p15:clr>
        </p15:guide>
        <p15:guide id="18" pos="6384" userDrawn="1">
          <p15:clr>
            <a:srgbClr val="F26B43"/>
          </p15:clr>
        </p15:guide>
        <p15:guide id="19" pos="6504" userDrawn="1">
          <p15:clr>
            <a:srgbClr val="F26B43"/>
          </p15:clr>
        </p15:guide>
        <p15:guide id="20" pos="7032" userDrawn="1">
          <p15:clr>
            <a:srgbClr val="F26B43"/>
          </p15:clr>
        </p15:guide>
        <p15:guide id="21" orient="horz" pos="288" userDrawn="1">
          <p15:clr>
            <a:srgbClr val="F26B43"/>
          </p15:clr>
        </p15:guide>
        <p15:guide id="22" orient="horz" pos="1128" userDrawn="1">
          <p15:clr>
            <a:srgbClr val="F26B43"/>
          </p15:clr>
        </p15:guide>
        <p15:guide id="23" orient="horz" pos="1248" userDrawn="1">
          <p15:clr>
            <a:srgbClr val="F26B43"/>
          </p15:clr>
        </p15:guide>
        <p15:guide id="24" orient="horz" pos="2088" userDrawn="1">
          <p15:clr>
            <a:srgbClr val="F26B43"/>
          </p15:clr>
        </p15:guide>
        <p15:guide id="25" orient="horz" pos="2232" userDrawn="1">
          <p15:clr>
            <a:srgbClr val="F26B43"/>
          </p15:clr>
        </p15:guide>
        <p15:guide id="26" orient="horz" pos="3048" userDrawn="1">
          <p15:clr>
            <a:srgbClr val="F26B43"/>
          </p15:clr>
        </p15:guide>
        <p15:guide id="27" orient="horz" pos="3192" userDrawn="1">
          <p15:clr>
            <a:srgbClr val="F26B43"/>
          </p15:clr>
        </p15:guide>
        <p15:guide id="28" orient="horz" pos="4032"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7.xml"/><Relationship Id="rId4"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jpeg"/><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8467C95-DF23-40B9-B265-2E6F3DE29030}"/>
              </a:ext>
            </a:extLst>
          </p:cNvPr>
          <p:cNvSpPr>
            <a:spLocks noGrp="1"/>
          </p:cNvSpPr>
          <p:nvPr>
            <p:ph type="title"/>
          </p:nvPr>
        </p:nvSpPr>
        <p:spPr>
          <a:xfrm>
            <a:off x="887880" y="1249161"/>
            <a:ext cx="6624974" cy="2384486"/>
          </a:xfrm>
        </p:spPr>
        <p:txBody>
          <a:bodyPr>
            <a:noAutofit/>
          </a:bodyPr>
          <a:lstStyle/>
          <a:p>
            <a:r>
              <a:rPr lang="en-US" sz="4800" dirty="0"/>
              <a:t>Telecom Churn </a:t>
            </a:r>
            <a:br>
              <a:rPr lang="en-US" sz="4800" dirty="0"/>
            </a:br>
            <a:r>
              <a:rPr lang="en-US" sz="4800" dirty="0"/>
              <a:t>Case Study</a:t>
            </a:r>
          </a:p>
        </p:txBody>
      </p:sp>
      <p:sp>
        <p:nvSpPr>
          <p:cNvPr id="18" name="Text Placeholder 17">
            <a:extLst>
              <a:ext uri="{FF2B5EF4-FFF2-40B4-BE49-F238E27FC236}">
                <a16:creationId xmlns:a16="http://schemas.microsoft.com/office/drawing/2014/main" id="{27A48A35-E5E4-4A5F-9F91-BAEA4F5DF21D}"/>
              </a:ext>
            </a:extLst>
          </p:cNvPr>
          <p:cNvSpPr>
            <a:spLocks noGrp="1"/>
          </p:cNvSpPr>
          <p:nvPr>
            <p:ph type="body" sz="quarter" idx="12"/>
          </p:nvPr>
        </p:nvSpPr>
        <p:spPr>
          <a:xfrm>
            <a:off x="7546523" y="4085451"/>
            <a:ext cx="3222058" cy="2075203"/>
          </a:xfrm>
        </p:spPr>
        <p:txBody>
          <a:bodyPr/>
          <a:lstStyle/>
          <a:p>
            <a:r>
              <a:rPr lang="en-US" dirty="0"/>
              <a:t>By,</a:t>
            </a:r>
          </a:p>
          <a:p>
            <a:r>
              <a:rPr lang="en-US" dirty="0"/>
              <a:t>Krishna Prasad Ponnur,</a:t>
            </a:r>
          </a:p>
          <a:p>
            <a:r>
              <a:rPr lang="en-US" dirty="0"/>
              <a:t>Kowshik Sarma,</a:t>
            </a:r>
          </a:p>
          <a:p>
            <a:r>
              <a:rPr lang="en-US" dirty="0"/>
              <a:t>Koripadu Lavanya</a:t>
            </a:r>
          </a:p>
          <a:p>
            <a:endParaRPr lang="en-US" dirty="0"/>
          </a:p>
        </p:txBody>
      </p:sp>
      <p:pic>
        <p:nvPicPr>
          <p:cNvPr id="6" name="Picture Placeholder 29" descr="close up of leaves">
            <a:extLst>
              <a:ext uri="{FF2B5EF4-FFF2-40B4-BE49-F238E27FC236}">
                <a16:creationId xmlns:a16="http://schemas.microsoft.com/office/drawing/2014/main" id="{EED69269-9C32-163E-2B71-EA2CBFC749A5}"/>
              </a:ext>
            </a:extLst>
          </p:cNvPr>
          <p:cNvPicPr>
            <a:picLocks noChangeAspect="1"/>
          </p:cNvPicPr>
          <p:nvPr/>
        </p:nvPicPr>
        <p:blipFill rotWithShape="1">
          <a:blip r:embed="rId3">
            <a:alphaModFix amt="56000"/>
            <a:extLst>
              <a:ext uri="{28A0092B-C50C-407E-A947-70E740481C1C}">
                <a14:useLocalDpi xmlns:a14="http://schemas.microsoft.com/office/drawing/2010/main" val="0"/>
              </a:ext>
            </a:extLst>
          </a:blip>
          <a:srcRect/>
          <a:stretch/>
        </p:blipFill>
        <p:spPr>
          <a:xfrm>
            <a:off x="7142455" y="541538"/>
            <a:ext cx="4114801" cy="2743200"/>
          </a:xfrm>
          <a:prstGeom prst="rect">
            <a:avLst/>
          </a:prstGeom>
        </p:spPr>
      </p:pic>
    </p:spTree>
    <p:extLst>
      <p:ext uri="{BB962C8B-B14F-4D97-AF65-F5344CB8AC3E}">
        <p14:creationId xmlns:p14="http://schemas.microsoft.com/office/powerpoint/2010/main" val="22593088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7A371F5-EAAD-4ADC-8D3F-1CBB98D52839}"/>
              </a:ext>
            </a:extLst>
          </p:cNvPr>
          <p:cNvSpPr>
            <a:spLocks noGrp="1"/>
          </p:cNvSpPr>
          <p:nvPr>
            <p:ph type="title"/>
          </p:nvPr>
        </p:nvSpPr>
        <p:spPr>
          <a:xfrm>
            <a:off x="854074" y="122239"/>
            <a:ext cx="10499725" cy="662852"/>
          </a:xfrm>
        </p:spPr>
        <p:txBody>
          <a:bodyPr>
            <a:normAutofit/>
          </a:bodyPr>
          <a:lstStyle/>
          <a:p>
            <a:r>
              <a:rPr lang="en-US" sz="4000" dirty="0"/>
              <a:t>Model Selection</a:t>
            </a:r>
          </a:p>
        </p:txBody>
      </p:sp>
      <p:sp>
        <p:nvSpPr>
          <p:cNvPr id="9" name="Slide Number Placeholder 8">
            <a:extLst>
              <a:ext uri="{FF2B5EF4-FFF2-40B4-BE49-F238E27FC236}">
                <a16:creationId xmlns:a16="http://schemas.microsoft.com/office/drawing/2014/main" id="{9057E93D-BB39-4013-A843-780147924DB7}"/>
              </a:ext>
            </a:extLst>
          </p:cNvPr>
          <p:cNvSpPr>
            <a:spLocks noGrp="1"/>
          </p:cNvSpPr>
          <p:nvPr>
            <p:ph type="sldNum" sz="quarter" idx="4"/>
          </p:nvPr>
        </p:nvSpPr>
        <p:spPr/>
        <p:txBody>
          <a:bodyPr/>
          <a:lstStyle/>
          <a:p>
            <a:fld id="{294A09A9-5501-47C1-A89A-A340965A2BE2}" type="slidenum">
              <a:rPr lang="en-US" smtClean="0"/>
              <a:pPr/>
              <a:t>10</a:t>
            </a:fld>
            <a:endParaRPr lang="en-US" dirty="0"/>
          </a:p>
        </p:txBody>
      </p:sp>
      <p:pic>
        <p:nvPicPr>
          <p:cNvPr id="7" name="Content Placeholder 6" descr="A screenshot of a graph&#10;&#10;Description automatically generated">
            <a:extLst>
              <a:ext uri="{FF2B5EF4-FFF2-40B4-BE49-F238E27FC236}">
                <a16:creationId xmlns:a16="http://schemas.microsoft.com/office/drawing/2014/main" id="{747B1C00-8794-DF0A-E75A-4C78F4793B52}"/>
              </a:ext>
            </a:extLst>
          </p:cNvPr>
          <p:cNvPicPr>
            <a:picLocks noGrp="1" noChangeAspect="1"/>
          </p:cNvPicPr>
          <p:nvPr>
            <p:ph sz="quarter" idx="11"/>
          </p:nvPr>
        </p:nvPicPr>
        <p:blipFill>
          <a:blip r:embed="rId2"/>
          <a:stretch>
            <a:fillRect/>
          </a:stretch>
        </p:blipFill>
        <p:spPr>
          <a:xfrm>
            <a:off x="926956" y="3490192"/>
            <a:ext cx="8839200" cy="2295525"/>
          </a:xfrm>
        </p:spPr>
      </p:pic>
      <p:sp>
        <p:nvSpPr>
          <p:cNvPr id="11" name="Title 3">
            <a:extLst>
              <a:ext uri="{FF2B5EF4-FFF2-40B4-BE49-F238E27FC236}">
                <a16:creationId xmlns:a16="http://schemas.microsoft.com/office/drawing/2014/main" id="{3EFE4D15-6E4D-5542-FA73-0FCF7D3F2127}"/>
              </a:ext>
            </a:extLst>
          </p:cNvPr>
          <p:cNvSpPr txBox="1">
            <a:spLocks/>
          </p:cNvSpPr>
          <p:nvPr/>
        </p:nvSpPr>
        <p:spPr>
          <a:xfrm>
            <a:off x="590837" y="3913766"/>
            <a:ext cx="10499725" cy="2699470"/>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endParaRPr lang="en-US" sz="4000" dirty="0"/>
          </a:p>
        </p:txBody>
      </p:sp>
      <p:sp>
        <p:nvSpPr>
          <p:cNvPr id="20" name="Speech Bubble: Rectangle with Corners Rounded 19">
            <a:extLst>
              <a:ext uri="{FF2B5EF4-FFF2-40B4-BE49-F238E27FC236}">
                <a16:creationId xmlns:a16="http://schemas.microsoft.com/office/drawing/2014/main" id="{F05436FC-1383-F5C1-FFE3-F05ABF756FE9}"/>
              </a:ext>
            </a:extLst>
          </p:cNvPr>
          <p:cNvSpPr/>
          <p:nvPr/>
        </p:nvSpPr>
        <p:spPr>
          <a:xfrm>
            <a:off x="6317673" y="1182255"/>
            <a:ext cx="4904509" cy="2124362"/>
          </a:xfrm>
          <a:prstGeom prst="wedgeRoundRectCallo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solidFill>
                <a:schemeClr val="tx1">
                  <a:lumMod val="95000"/>
                  <a:lumOff val="5000"/>
                </a:schemeClr>
              </a:solidFill>
            </a:endParaRPr>
          </a:p>
          <a:p>
            <a:pPr algn="ctr"/>
            <a:r>
              <a:rPr lang="en-US" sz="1800" dirty="0">
                <a:solidFill>
                  <a:schemeClr val="tx1">
                    <a:lumMod val="95000"/>
                    <a:lumOff val="5000"/>
                  </a:schemeClr>
                </a:solidFill>
              </a:rPr>
              <a:t>Both Logistic Regression and Random Forest have high Accuracy, Precision, Recall, and F1 scores for the SMOTE. Using RFE and manual exclusion, we will construct a logistic model on the SMOTE resampling.</a:t>
            </a:r>
          </a:p>
          <a:p>
            <a:pPr algn="ctr"/>
            <a:endParaRPr lang="en-US" dirty="0"/>
          </a:p>
        </p:txBody>
      </p:sp>
    </p:spTree>
    <p:extLst>
      <p:ext uri="{BB962C8B-B14F-4D97-AF65-F5344CB8AC3E}">
        <p14:creationId xmlns:p14="http://schemas.microsoft.com/office/powerpoint/2010/main" val="15273869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 name="Flowchart: Document 15">
            <a:extLst>
              <a:ext uri="{FF2B5EF4-FFF2-40B4-BE49-F238E27FC236}">
                <a16:creationId xmlns:a16="http://schemas.microsoft.com/office/drawing/2014/main" id="{D12DDE76-C203-4047-9998-63900085B5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8175" y="0"/>
            <a:ext cx="3248025" cy="3400426"/>
          </a:xfrm>
          <a:prstGeom prst="flowChartDocumen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07A371F5-EAAD-4ADC-8D3F-1CBB98D52839}"/>
              </a:ext>
            </a:extLst>
          </p:cNvPr>
          <p:cNvSpPr>
            <a:spLocks noGrp="1"/>
          </p:cNvSpPr>
          <p:nvPr>
            <p:ph type="title"/>
          </p:nvPr>
        </p:nvSpPr>
        <p:spPr>
          <a:xfrm>
            <a:off x="838200" y="171162"/>
            <a:ext cx="2840182" cy="2371148"/>
          </a:xfrm>
        </p:spPr>
        <p:txBody>
          <a:bodyPr vert="horz" lIns="91440" tIns="45720" rIns="91440" bIns="45720" rtlCol="0" anchor="ctr">
            <a:normAutofit/>
          </a:bodyPr>
          <a:lstStyle/>
          <a:p>
            <a:pPr algn="l"/>
            <a:r>
              <a:rPr lang="en-US" sz="3200" kern="1200" dirty="0">
                <a:solidFill>
                  <a:schemeClr val="accent6">
                    <a:lumMod val="50000"/>
                  </a:schemeClr>
                </a:solidFill>
                <a:latin typeface="+mj-lt"/>
                <a:ea typeface="+mj-ea"/>
                <a:cs typeface="+mj-cs"/>
              </a:rPr>
              <a:t>Model 1 , 2 &amp; 3 on Logistic Regression</a:t>
            </a:r>
          </a:p>
        </p:txBody>
      </p:sp>
      <p:pic>
        <p:nvPicPr>
          <p:cNvPr id="10" name="Content Placeholder 9">
            <a:extLst>
              <a:ext uri="{FF2B5EF4-FFF2-40B4-BE49-F238E27FC236}">
                <a16:creationId xmlns:a16="http://schemas.microsoft.com/office/drawing/2014/main" id="{BE169AE5-0801-40AE-F177-D95917B6FA52}"/>
              </a:ext>
            </a:extLst>
          </p:cNvPr>
          <p:cNvPicPr>
            <a:picLocks noGrp="1" noChangeAspect="1"/>
          </p:cNvPicPr>
          <p:nvPr>
            <p:ph sz="quarter" idx="11"/>
          </p:nvPr>
        </p:nvPicPr>
        <p:blipFill>
          <a:blip r:embed="rId2"/>
          <a:stretch>
            <a:fillRect/>
          </a:stretch>
        </p:blipFill>
        <p:spPr>
          <a:xfrm>
            <a:off x="6921490" y="120073"/>
            <a:ext cx="5270510" cy="4091709"/>
          </a:xfrm>
          <a:prstGeom prst="rect">
            <a:avLst/>
          </a:prstGeom>
        </p:spPr>
      </p:pic>
      <p:sp>
        <p:nvSpPr>
          <p:cNvPr id="9" name="Slide Number Placeholder 8">
            <a:extLst>
              <a:ext uri="{FF2B5EF4-FFF2-40B4-BE49-F238E27FC236}">
                <a16:creationId xmlns:a16="http://schemas.microsoft.com/office/drawing/2014/main" id="{9057E93D-BB39-4013-A843-780147924DB7}"/>
              </a:ext>
            </a:extLst>
          </p:cNvPr>
          <p:cNvSpPr>
            <a:spLocks noGrp="1"/>
          </p:cNvSpPr>
          <p:nvPr>
            <p:ph type="sldNum" sz="quarter" idx="4"/>
          </p:nvPr>
        </p:nvSpPr>
        <p:spPr>
          <a:xfrm>
            <a:off x="10926476" y="6356350"/>
            <a:ext cx="625443" cy="365125"/>
          </a:xfrm>
          <a:noFill/>
        </p:spPr>
        <p:txBody>
          <a:bodyPr vert="horz" lIns="91440" tIns="45720" rIns="91440" bIns="45720" rtlCol="0" anchor="ctr">
            <a:normAutofit/>
          </a:bodyPr>
          <a:lstStyle/>
          <a:p>
            <a:pPr algn="l">
              <a:spcAft>
                <a:spcPts val="600"/>
              </a:spcAft>
            </a:pPr>
            <a:fld id="{294A09A9-5501-47C1-A89A-A340965A2BE2}" type="slidenum">
              <a:rPr lang="en-US" sz="1200" smtClean="0">
                <a:latin typeface="+mn-lt"/>
                <a:cs typeface="+mn-cs"/>
              </a:rPr>
              <a:pPr algn="l">
                <a:spcAft>
                  <a:spcPts val="600"/>
                </a:spcAft>
              </a:pPr>
              <a:t>11</a:t>
            </a:fld>
            <a:endParaRPr lang="en-US" sz="1200">
              <a:latin typeface="+mn-lt"/>
              <a:cs typeface="+mn-cs"/>
            </a:endParaRPr>
          </a:p>
        </p:txBody>
      </p:sp>
      <p:sp>
        <p:nvSpPr>
          <p:cNvPr id="11" name="Title 3">
            <a:extLst>
              <a:ext uri="{FF2B5EF4-FFF2-40B4-BE49-F238E27FC236}">
                <a16:creationId xmlns:a16="http://schemas.microsoft.com/office/drawing/2014/main" id="{3EFE4D15-6E4D-5542-FA73-0FCF7D3F2127}"/>
              </a:ext>
            </a:extLst>
          </p:cNvPr>
          <p:cNvSpPr txBox="1">
            <a:spLocks/>
          </p:cNvSpPr>
          <p:nvPr/>
        </p:nvSpPr>
        <p:spPr>
          <a:xfrm>
            <a:off x="590837" y="3913766"/>
            <a:ext cx="10499725" cy="2699470"/>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endParaRPr lang="en-US" sz="4000" dirty="0"/>
          </a:p>
        </p:txBody>
      </p:sp>
      <p:pic>
        <p:nvPicPr>
          <p:cNvPr id="13" name="Picture 12">
            <a:extLst>
              <a:ext uri="{FF2B5EF4-FFF2-40B4-BE49-F238E27FC236}">
                <a16:creationId xmlns:a16="http://schemas.microsoft.com/office/drawing/2014/main" id="{EE457CC8-9B33-7A7B-219A-28D3410C8FBB}"/>
              </a:ext>
            </a:extLst>
          </p:cNvPr>
          <p:cNvPicPr>
            <a:picLocks noChangeAspect="1"/>
          </p:cNvPicPr>
          <p:nvPr/>
        </p:nvPicPr>
        <p:blipFill>
          <a:blip r:embed="rId3"/>
          <a:stretch>
            <a:fillRect/>
          </a:stretch>
        </p:blipFill>
        <p:spPr>
          <a:xfrm>
            <a:off x="5084635" y="118936"/>
            <a:ext cx="1973249" cy="4194445"/>
          </a:xfrm>
          <a:prstGeom prst="rect">
            <a:avLst/>
          </a:prstGeom>
        </p:spPr>
      </p:pic>
      <p:cxnSp>
        <p:nvCxnSpPr>
          <p:cNvPr id="17" name="Connector: Curved 16">
            <a:extLst>
              <a:ext uri="{FF2B5EF4-FFF2-40B4-BE49-F238E27FC236}">
                <a16:creationId xmlns:a16="http://schemas.microsoft.com/office/drawing/2014/main" id="{3F2B5B08-0B9B-7241-1EC7-0BE863D1776E}"/>
              </a:ext>
            </a:extLst>
          </p:cNvPr>
          <p:cNvCxnSpPr/>
          <p:nvPr/>
        </p:nvCxnSpPr>
        <p:spPr>
          <a:xfrm rot="10800000" flipV="1">
            <a:off x="3761118" y="3493699"/>
            <a:ext cx="1285336" cy="1164566"/>
          </a:xfrm>
          <a:prstGeom prst="curvedConnector3">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2" name="Rectangle: Rounded Corners 21">
            <a:extLst>
              <a:ext uri="{FF2B5EF4-FFF2-40B4-BE49-F238E27FC236}">
                <a16:creationId xmlns:a16="http://schemas.microsoft.com/office/drawing/2014/main" id="{CD7EE52B-BB70-3A61-8F12-C47C623DA94C}"/>
              </a:ext>
            </a:extLst>
          </p:cNvPr>
          <p:cNvSpPr/>
          <p:nvPr/>
        </p:nvSpPr>
        <p:spPr>
          <a:xfrm>
            <a:off x="276045" y="4727275"/>
            <a:ext cx="4735902" cy="172528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a:p>
            <a:pPr algn="ctr"/>
            <a:r>
              <a:rPr lang="en-US" dirty="0">
                <a:solidFill>
                  <a:schemeClr val="accent6">
                    <a:lumMod val="75000"/>
                  </a:schemeClr>
                </a:solidFill>
              </a:rPr>
              <a:t>For Model – 3 , the p-value is ‘zero’ for all the variables and the VIF value is low. Based on these, Model – 3 is selected for model evaluation.</a:t>
            </a:r>
          </a:p>
          <a:p>
            <a:pPr algn="ctr"/>
            <a:endParaRPr lang="en-US" dirty="0"/>
          </a:p>
        </p:txBody>
      </p:sp>
    </p:spTree>
    <p:extLst>
      <p:ext uri="{BB962C8B-B14F-4D97-AF65-F5344CB8AC3E}">
        <p14:creationId xmlns:p14="http://schemas.microsoft.com/office/powerpoint/2010/main" val="28232447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854074" y="122239"/>
            <a:ext cx="10499725" cy="690561"/>
          </a:xfrm>
        </p:spPr>
        <p:txBody>
          <a:bodyPr>
            <a:normAutofit fontScale="90000"/>
          </a:bodyPr>
          <a:lstStyle/>
          <a:p>
            <a:r>
              <a:rPr lang="en-US" sz="3600" dirty="0"/>
              <a:t>Logistic Regression </a:t>
            </a:r>
            <a:r>
              <a:rPr lang="en-US" sz="3200" dirty="0"/>
              <a:t>- Model Evaluation on Train set</a:t>
            </a:r>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12</a:t>
            </a:fld>
            <a:endParaRPr lang="en-US" dirty="0"/>
          </a:p>
        </p:txBody>
      </p:sp>
      <p:sp>
        <p:nvSpPr>
          <p:cNvPr id="5" name="Content Placeholder 4">
            <a:extLst>
              <a:ext uri="{FF2B5EF4-FFF2-40B4-BE49-F238E27FC236}">
                <a16:creationId xmlns:a16="http://schemas.microsoft.com/office/drawing/2014/main" id="{689AD59B-F9CF-1E22-4E9B-10D78CE43C7F}"/>
              </a:ext>
            </a:extLst>
          </p:cNvPr>
          <p:cNvSpPr>
            <a:spLocks noGrp="1"/>
          </p:cNvSpPr>
          <p:nvPr>
            <p:ph sz="quarter" idx="11"/>
          </p:nvPr>
        </p:nvSpPr>
        <p:spPr>
          <a:xfrm>
            <a:off x="6336145" y="2844799"/>
            <a:ext cx="4592782" cy="1108364"/>
          </a:xfrm>
        </p:spPr>
        <p:txBody>
          <a:bodyPr>
            <a:normAutofit/>
          </a:bodyPr>
          <a:lstStyle/>
          <a:p>
            <a:pPr marL="0" indent="0">
              <a:buNone/>
            </a:pPr>
            <a:r>
              <a:rPr lang="en-US" sz="1800" dirty="0"/>
              <a:t>The ROC of the model is 91% which shows a strong performance.</a:t>
            </a:r>
          </a:p>
        </p:txBody>
      </p:sp>
      <p:pic>
        <p:nvPicPr>
          <p:cNvPr id="7" name="Picture 6">
            <a:extLst>
              <a:ext uri="{FF2B5EF4-FFF2-40B4-BE49-F238E27FC236}">
                <a16:creationId xmlns:a16="http://schemas.microsoft.com/office/drawing/2014/main" id="{CA45464C-B7DE-E85A-BE39-D657871AFEE1}"/>
              </a:ext>
            </a:extLst>
          </p:cNvPr>
          <p:cNvPicPr>
            <a:picLocks noChangeAspect="1"/>
          </p:cNvPicPr>
          <p:nvPr/>
        </p:nvPicPr>
        <p:blipFill>
          <a:blip r:embed="rId2"/>
          <a:stretch>
            <a:fillRect/>
          </a:stretch>
        </p:blipFill>
        <p:spPr>
          <a:xfrm>
            <a:off x="533795" y="1569460"/>
            <a:ext cx="4677428" cy="4143953"/>
          </a:xfrm>
          <a:prstGeom prst="rect">
            <a:avLst/>
          </a:prstGeom>
        </p:spPr>
      </p:pic>
      <p:sp>
        <p:nvSpPr>
          <p:cNvPr id="8" name="Content Placeholder 4">
            <a:extLst>
              <a:ext uri="{FF2B5EF4-FFF2-40B4-BE49-F238E27FC236}">
                <a16:creationId xmlns:a16="http://schemas.microsoft.com/office/drawing/2014/main" id="{447B735E-2D23-EA7D-E67B-C34F1A3E8B74}"/>
              </a:ext>
            </a:extLst>
          </p:cNvPr>
          <p:cNvSpPr txBox="1">
            <a:spLocks/>
          </p:cNvSpPr>
          <p:nvPr/>
        </p:nvSpPr>
        <p:spPr>
          <a:xfrm>
            <a:off x="2156691" y="5675745"/>
            <a:ext cx="1574800" cy="531092"/>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ROC curve</a:t>
            </a:r>
          </a:p>
        </p:txBody>
      </p:sp>
    </p:spTree>
    <p:extLst>
      <p:ext uri="{BB962C8B-B14F-4D97-AF65-F5344CB8AC3E}">
        <p14:creationId xmlns:p14="http://schemas.microsoft.com/office/powerpoint/2010/main" val="421291746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613929" y="0"/>
            <a:ext cx="10499725" cy="690561"/>
          </a:xfrm>
        </p:spPr>
        <p:txBody>
          <a:bodyPr>
            <a:normAutofit/>
          </a:bodyPr>
          <a:lstStyle/>
          <a:p>
            <a:r>
              <a:rPr lang="en-US" sz="2800" dirty="0"/>
              <a:t>Logistic Regression - Model Building on Train set</a:t>
            </a:r>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13</a:t>
            </a:fld>
            <a:endParaRPr lang="en-US" dirty="0"/>
          </a:p>
        </p:txBody>
      </p:sp>
      <p:sp>
        <p:nvSpPr>
          <p:cNvPr id="3" name="Title 1">
            <a:extLst>
              <a:ext uri="{FF2B5EF4-FFF2-40B4-BE49-F238E27FC236}">
                <a16:creationId xmlns:a16="http://schemas.microsoft.com/office/drawing/2014/main" id="{9E9CD3C5-B6EB-0001-101E-A60E9F33427D}"/>
              </a:ext>
            </a:extLst>
          </p:cNvPr>
          <p:cNvSpPr txBox="1">
            <a:spLocks/>
          </p:cNvSpPr>
          <p:nvPr/>
        </p:nvSpPr>
        <p:spPr>
          <a:xfrm>
            <a:off x="609600" y="457200"/>
            <a:ext cx="10499725" cy="690561"/>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000" dirty="0"/>
              <a:t>Accuracy , Sensitivity and Specificity for various probability cutoffs</a:t>
            </a:r>
          </a:p>
        </p:txBody>
      </p:sp>
      <p:pic>
        <p:nvPicPr>
          <p:cNvPr id="10" name="Picture 9">
            <a:extLst>
              <a:ext uri="{FF2B5EF4-FFF2-40B4-BE49-F238E27FC236}">
                <a16:creationId xmlns:a16="http://schemas.microsoft.com/office/drawing/2014/main" id="{648C6DB0-5474-CB6D-E141-9902EB9C3C6B}"/>
              </a:ext>
            </a:extLst>
          </p:cNvPr>
          <p:cNvPicPr>
            <a:picLocks noChangeAspect="1"/>
          </p:cNvPicPr>
          <p:nvPr/>
        </p:nvPicPr>
        <p:blipFill>
          <a:blip r:embed="rId2"/>
          <a:stretch>
            <a:fillRect/>
          </a:stretch>
        </p:blipFill>
        <p:spPr>
          <a:xfrm>
            <a:off x="253606" y="1107663"/>
            <a:ext cx="3360862" cy="2479737"/>
          </a:xfrm>
          <a:prstGeom prst="rect">
            <a:avLst/>
          </a:prstGeom>
        </p:spPr>
      </p:pic>
      <p:pic>
        <p:nvPicPr>
          <p:cNvPr id="16" name="Picture 15">
            <a:extLst>
              <a:ext uri="{FF2B5EF4-FFF2-40B4-BE49-F238E27FC236}">
                <a16:creationId xmlns:a16="http://schemas.microsoft.com/office/drawing/2014/main" id="{31D739B1-9AFA-24A0-80BE-9F62F3C83B51}"/>
              </a:ext>
            </a:extLst>
          </p:cNvPr>
          <p:cNvPicPr>
            <a:picLocks noChangeAspect="1"/>
          </p:cNvPicPr>
          <p:nvPr/>
        </p:nvPicPr>
        <p:blipFill>
          <a:blip r:embed="rId3"/>
          <a:stretch>
            <a:fillRect/>
          </a:stretch>
        </p:blipFill>
        <p:spPr>
          <a:xfrm>
            <a:off x="258547" y="3890797"/>
            <a:ext cx="3355921" cy="2390009"/>
          </a:xfrm>
          <a:prstGeom prst="rect">
            <a:avLst/>
          </a:prstGeom>
        </p:spPr>
      </p:pic>
      <p:pic>
        <p:nvPicPr>
          <p:cNvPr id="18" name="Content Placeholder 9">
            <a:extLst>
              <a:ext uri="{FF2B5EF4-FFF2-40B4-BE49-F238E27FC236}">
                <a16:creationId xmlns:a16="http://schemas.microsoft.com/office/drawing/2014/main" id="{547F9CE7-90FC-E6F0-E96C-A65093D40407}"/>
              </a:ext>
            </a:extLst>
          </p:cNvPr>
          <p:cNvPicPr>
            <a:picLocks noGrp="1" noChangeAspect="1"/>
          </p:cNvPicPr>
          <p:nvPr>
            <p:ph sz="quarter" idx="11"/>
          </p:nvPr>
        </p:nvPicPr>
        <p:blipFill>
          <a:blip r:embed="rId4"/>
          <a:stretch>
            <a:fillRect/>
          </a:stretch>
        </p:blipFill>
        <p:spPr>
          <a:xfrm>
            <a:off x="7824818" y="1665126"/>
            <a:ext cx="3450095" cy="2492806"/>
          </a:xfrm>
        </p:spPr>
      </p:pic>
      <p:sp>
        <p:nvSpPr>
          <p:cNvPr id="19" name="Cloud 18">
            <a:extLst>
              <a:ext uri="{FF2B5EF4-FFF2-40B4-BE49-F238E27FC236}">
                <a16:creationId xmlns:a16="http://schemas.microsoft.com/office/drawing/2014/main" id="{EC5C4005-4035-E769-4066-8E0654BA3DB9}"/>
              </a:ext>
            </a:extLst>
          </p:cNvPr>
          <p:cNvSpPr/>
          <p:nvPr/>
        </p:nvSpPr>
        <p:spPr>
          <a:xfrm>
            <a:off x="4011283" y="1811546"/>
            <a:ext cx="2372264" cy="139748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accent6">
                  <a:lumMod val="75000"/>
                </a:schemeClr>
              </a:solidFill>
            </a:endParaRPr>
          </a:p>
          <a:p>
            <a:pPr algn="ctr"/>
            <a:r>
              <a:rPr lang="en-US" sz="1400" dirty="0">
                <a:solidFill>
                  <a:schemeClr val="accent6">
                    <a:lumMod val="75000"/>
                  </a:schemeClr>
                </a:solidFill>
              </a:rPr>
              <a:t>The probability lies between 0.5 and 0.6</a:t>
            </a:r>
          </a:p>
          <a:p>
            <a:pPr algn="ctr"/>
            <a:endParaRPr lang="en-US" dirty="0"/>
          </a:p>
        </p:txBody>
      </p:sp>
      <p:sp>
        <p:nvSpPr>
          <p:cNvPr id="20" name="Cloud 19">
            <a:extLst>
              <a:ext uri="{FF2B5EF4-FFF2-40B4-BE49-F238E27FC236}">
                <a16:creationId xmlns:a16="http://schemas.microsoft.com/office/drawing/2014/main" id="{E29278C3-F5A7-E8DE-6FF8-50DDAEF07665}"/>
              </a:ext>
            </a:extLst>
          </p:cNvPr>
          <p:cNvSpPr/>
          <p:nvPr/>
        </p:nvSpPr>
        <p:spPr>
          <a:xfrm>
            <a:off x="4017034" y="4431101"/>
            <a:ext cx="2372264" cy="139748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accent6">
                  <a:lumMod val="75000"/>
                </a:schemeClr>
              </a:solidFill>
            </a:endParaRPr>
          </a:p>
          <a:p>
            <a:pPr algn="ctr"/>
            <a:r>
              <a:rPr lang="en-US" sz="1400" dirty="0">
                <a:solidFill>
                  <a:schemeClr val="accent6">
                    <a:lumMod val="75000"/>
                  </a:schemeClr>
                </a:solidFill>
              </a:rPr>
              <a:t>The probability selected is 0.54</a:t>
            </a:r>
          </a:p>
          <a:p>
            <a:pPr algn="ctr"/>
            <a:endParaRPr lang="en-US" dirty="0"/>
          </a:p>
        </p:txBody>
      </p:sp>
      <p:sp>
        <p:nvSpPr>
          <p:cNvPr id="21" name="Wave 20">
            <a:extLst>
              <a:ext uri="{FF2B5EF4-FFF2-40B4-BE49-F238E27FC236}">
                <a16:creationId xmlns:a16="http://schemas.microsoft.com/office/drawing/2014/main" id="{10C379AB-8005-923C-B9CA-785F2432021D}"/>
              </a:ext>
            </a:extLst>
          </p:cNvPr>
          <p:cNvSpPr/>
          <p:nvPr/>
        </p:nvSpPr>
        <p:spPr>
          <a:xfrm>
            <a:off x="7858664" y="4606506"/>
            <a:ext cx="3364302" cy="1164566"/>
          </a:xfrm>
          <a:prstGeom prst="wav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6">
                    <a:lumMod val="75000"/>
                  </a:schemeClr>
                </a:solidFill>
              </a:rPr>
              <a:t>Intersection threshold point is 0.54</a:t>
            </a:r>
          </a:p>
        </p:txBody>
      </p:sp>
      <p:sp>
        <p:nvSpPr>
          <p:cNvPr id="22" name="Title 1">
            <a:extLst>
              <a:ext uri="{FF2B5EF4-FFF2-40B4-BE49-F238E27FC236}">
                <a16:creationId xmlns:a16="http://schemas.microsoft.com/office/drawing/2014/main" id="{FD37988E-315F-7CFD-391C-C299AE5368AD}"/>
              </a:ext>
            </a:extLst>
          </p:cNvPr>
          <p:cNvSpPr txBox="1">
            <a:spLocks/>
          </p:cNvSpPr>
          <p:nvPr/>
        </p:nvSpPr>
        <p:spPr>
          <a:xfrm>
            <a:off x="261670" y="6242650"/>
            <a:ext cx="3413185" cy="53771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1400" dirty="0">
                <a:solidFill>
                  <a:schemeClr val="bg2">
                    <a:lumMod val="10000"/>
                  </a:schemeClr>
                </a:solidFill>
              </a:rPr>
              <a:t>Probability cutoff between 0.5 and 0.6</a:t>
            </a:r>
          </a:p>
        </p:txBody>
      </p:sp>
      <p:sp>
        <p:nvSpPr>
          <p:cNvPr id="23" name="Title 1">
            <a:extLst>
              <a:ext uri="{FF2B5EF4-FFF2-40B4-BE49-F238E27FC236}">
                <a16:creationId xmlns:a16="http://schemas.microsoft.com/office/drawing/2014/main" id="{381CE738-79E8-DA16-7180-640D08DE72FA}"/>
              </a:ext>
            </a:extLst>
          </p:cNvPr>
          <p:cNvSpPr txBox="1">
            <a:spLocks/>
          </p:cNvSpPr>
          <p:nvPr/>
        </p:nvSpPr>
        <p:spPr>
          <a:xfrm>
            <a:off x="7824159" y="4065916"/>
            <a:ext cx="3413185" cy="53771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1400" dirty="0">
                <a:solidFill>
                  <a:schemeClr val="bg2">
                    <a:lumMod val="10000"/>
                  </a:schemeClr>
                </a:solidFill>
              </a:rPr>
              <a:t>Precision , Recall curve</a:t>
            </a:r>
          </a:p>
        </p:txBody>
      </p:sp>
      <p:sp>
        <p:nvSpPr>
          <p:cNvPr id="24" name="Title 1">
            <a:extLst>
              <a:ext uri="{FF2B5EF4-FFF2-40B4-BE49-F238E27FC236}">
                <a16:creationId xmlns:a16="http://schemas.microsoft.com/office/drawing/2014/main" id="{F085249F-DE96-A6C2-6257-C7D9D3152CCB}"/>
              </a:ext>
            </a:extLst>
          </p:cNvPr>
          <p:cNvSpPr txBox="1">
            <a:spLocks/>
          </p:cNvSpPr>
          <p:nvPr/>
        </p:nvSpPr>
        <p:spPr>
          <a:xfrm>
            <a:off x="238664" y="3476444"/>
            <a:ext cx="3413185" cy="537713"/>
          </a:xfrm>
          <a:prstGeom prst="rect">
            <a:avLst/>
          </a:prstGeom>
        </p:spPr>
        <p:txBody>
          <a:bodyPr vert="horz" lIns="91440" tIns="45720" rIns="91440" bIns="45720" rtlCol="0" anchor="ctr">
            <a:normAutofit/>
          </a:bodyPr>
          <a:lstStyle>
            <a:lvl1pPr algn="ctr"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1400" dirty="0">
                <a:solidFill>
                  <a:schemeClr val="bg2">
                    <a:lumMod val="10000"/>
                  </a:schemeClr>
                </a:solidFill>
              </a:rPr>
              <a:t>Probability cutoff</a:t>
            </a:r>
          </a:p>
        </p:txBody>
      </p:sp>
    </p:spTree>
    <p:extLst>
      <p:ext uri="{BB962C8B-B14F-4D97-AF65-F5344CB8AC3E}">
        <p14:creationId xmlns:p14="http://schemas.microsoft.com/office/powerpoint/2010/main" val="32623332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3407434" y="485608"/>
            <a:ext cx="4891177" cy="655320"/>
          </a:xfrm>
        </p:spPr>
        <p:txBody>
          <a:bodyPr>
            <a:normAutofit fontScale="90000"/>
          </a:bodyPr>
          <a:lstStyle/>
          <a:p>
            <a:r>
              <a:rPr lang="en-US" sz="3200" dirty="0"/>
              <a:t>Hyper-parameter Tuning</a:t>
            </a:r>
            <a:br>
              <a:rPr lang="en-US" sz="3200" dirty="0"/>
            </a:br>
            <a:r>
              <a:rPr lang="en-US" sz="3200" dirty="0"/>
              <a:t>         In Random forest</a:t>
            </a:r>
          </a:p>
        </p:txBody>
      </p:sp>
      <p:sp>
        <p:nvSpPr>
          <p:cNvPr id="16" name="TextBox 15">
            <a:extLst>
              <a:ext uri="{FF2B5EF4-FFF2-40B4-BE49-F238E27FC236}">
                <a16:creationId xmlns:a16="http://schemas.microsoft.com/office/drawing/2014/main" id="{FEF2ED6A-0D1A-4EFF-E2C9-142F9A1641BB}"/>
              </a:ext>
            </a:extLst>
          </p:cNvPr>
          <p:cNvSpPr txBox="1"/>
          <p:nvPr/>
        </p:nvSpPr>
        <p:spPr>
          <a:xfrm>
            <a:off x="578690" y="2060133"/>
            <a:ext cx="9517090" cy="2554545"/>
          </a:xfrm>
          <a:prstGeom prst="rect">
            <a:avLst/>
          </a:prstGeom>
          <a:noFill/>
        </p:spPr>
        <p:txBody>
          <a:bodyPr wrap="square">
            <a:spAutoFit/>
          </a:bodyPr>
          <a:lstStyle/>
          <a:p>
            <a:pPr algn="just"/>
            <a:r>
              <a:rPr lang="en-US" sz="1600" dirty="0"/>
              <a:t>Hyper-parameters like :</a:t>
            </a:r>
          </a:p>
          <a:p>
            <a:pPr algn="just"/>
            <a:endParaRPr lang="en-US" sz="1600" dirty="0"/>
          </a:p>
          <a:p>
            <a:pPr algn="just"/>
            <a:r>
              <a:rPr lang="en-US" sz="1600" dirty="0"/>
              <a:t>'max_depth’ </a:t>
            </a:r>
          </a:p>
          <a:p>
            <a:pPr algn="just"/>
            <a:r>
              <a:rPr lang="en-US" sz="1600" dirty="0"/>
              <a:t>'max_features’ </a:t>
            </a:r>
          </a:p>
          <a:p>
            <a:pPr algn="just"/>
            <a:r>
              <a:rPr lang="en-US" sz="1600" dirty="0"/>
              <a:t>'min_samples_leaf’</a:t>
            </a:r>
          </a:p>
          <a:p>
            <a:pPr algn="just"/>
            <a:r>
              <a:rPr lang="en-US" sz="1600" dirty="0"/>
              <a:t>'n_estimators’   are used.</a:t>
            </a:r>
          </a:p>
          <a:p>
            <a:pPr algn="just"/>
            <a:endParaRPr lang="en-US" sz="1600" dirty="0"/>
          </a:p>
          <a:p>
            <a:pPr algn="just"/>
            <a:r>
              <a:rPr lang="en-US" sz="1600" dirty="0"/>
              <a:t>And got a ‘best_score’ result as 94.2</a:t>
            </a:r>
          </a:p>
          <a:p>
            <a:pPr algn="just"/>
            <a:r>
              <a:rPr lang="en-US" sz="1600" dirty="0"/>
              <a:t>And </a:t>
            </a:r>
            <a:r>
              <a:rPr lang="en-US" altLang="en-US" sz="1600" dirty="0"/>
              <a:t>max_depth=15, max_features=3, min_samples_leaf=20, n_estimators=80 </a:t>
            </a:r>
          </a:p>
          <a:p>
            <a:pPr algn="just"/>
            <a:endParaRPr lang="en-US" sz="1600" dirty="0"/>
          </a:p>
        </p:txBody>
      </p:sp>
      <p:sp>
        <p:nvSpPr>
          <p:cNvPr id="8" name="Star: 6 Points 7">
            <a:extLst>
              <a:ext uri="{FF2B5EF4-FFF2-40B4-BE49-F238E27FC236}">
                <a16:creationId xmlns:a16="http://schemas.microsoft.com/office/drawing/2014/main" id="{E601B713-A4F3-E644-7ED7-935B28C5DB5A}"/>
              </a:ext>
            </a:extLst>
          </p:cNvPr>
          <p:cNvSpPr/>
          <p:nvPr/>
        </p:nvSpPr>
        <p:spPr>
          <a:xfrm>
            <a:off x="8626415" y="1561381"/>
            <a:ext cx="3071004" cy="3338423"/>
          </a:xfrm>
          <a:prstGeom prst="star6">
            <a:avLst>
              <a:gd name="adj" fmla="val 35586"/>
              <a:gd name="hf" fmla="val 115470"/>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dirty="0">
              <a:solidFill>
                <a:schemeClr val="accent6">
                  <a:lumMod val="75000"/>
                </a:schemeClr>
              </a:solidFill>
            </a:endParaRPr>
          </a:p>
          <a:p>
            <a:pPr algn="ctr"/>
            <a:r>
              <a:rPr lang="en-US" sz="1400" dirty="0">
                <a:solidFill>
                  <a:schemeClr val="accent6">
                    <a:lumMod val="75000"/>
                  </a:schemeClr>
                </a:solidFill>
              </a:rPr>
              <a:t>As the Model – “</a:t>
            </a:r>
            <a:r>
              <a:rPr lang="en-US" sz="1400" u="sng" dirty="0">
                <a:solidFill>
                  <a:schemeClr val="accent6">
                    <a:lumMod val="75000"/>
                  </a:schemeClr>
                </a:solidFill>
              </a:rPr>
              <a:t>Linear Regression</a:t>
            </a:r>
            <a:r>
              <a:rPr lang="en-US" sz="1400" dirty="0">
                <a:solidFill>
                  <a:schemeClr val="accent6">
                    <a:lumMod val="75000"/>
                  </a:schemeClr>
                </a:solidFill>
              </a:rPr>
              <a:t>” shows greater results than Random forest, we are going to consider that model for Model evaluation.</a:t>
            </a:r>
          </a:p>
          <a:p>
            <a:pPr algn="ctr"/>
            <a:endParaRPr lang="en-US" sz="1400" dirty="0">
              <a:solidFill>
                <a:schemeClr val="accent6">
                  <a:lumMod val="75000"/>
                </a:schemeClr>
              </a:solidFill>
            </a:endParaRPr>
          </a:p>
        </p:txBody>
      </p:sp>
    </p:spTree>
    <p:extLst>
      <p:ext uri="{BB962C8B-B14F-4D97-AF65-F5344CB8AC3E}">
        <p14:creationId xmlns:p14="http://schemas.microsoft.com/office/powerpoint/2010/main" val="7526934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6F75DE-8A44-4EC5-83C6-95BDDF10DFD9}"/>
              </a:ext>
            </a:extLst>
          </p:cNvPr>
          <p:cNvSpPr>
            <a:spLocks noGrp="1"/>
          </p:cNvSpPr>
          <p:nvPr>
            <p:ph type="title"/>
          </p:nvPr>
        </p:nvSpPr>
        <p:spPr>
          <a:xfrm>
            <a:off x="854074" y="122239"/>
            <a:ext cx="10499725" cy="690561"/>
          </a:xfrm>
        </p:spPr>
        <p:txBody>
          <a:bodyPr>
            <a:normAutofit fontScale="90000"/>
          </a:bodyPr>
          <a:lstStyle/>
          <a:p>
            <a:r>
              <a:rPr lang="en-US" sz="3600" dirty="0"/>
              <a:t>Logistic Regression </a:t>
            </a:r>
            <a:r>
              <a:rPr lang="en-US" sz="3200" dirty="0"/>
              <a:t>- Model Evaluation on Test set</a:t>
            </a:r>
          </a:p>
        </p:txBody>
      </p:sp>
      <p:sp>
        <p:nvSpPr>
          <p:cNvPr id="15" name="Slide Number Placeholder 14">
            <a:extLst>
              <a:ext uri="{FF2B5EF4-FFF2-40B4-BE49-F238E27FC236}">
                <a16:creationId xmlns:a16="http://schemas.microsoft.com/office/drawing/2014/main" id="{5515DA6F-E486-4C5A-B98C-B1ACDA64D455}"/>
              </a:ext>
            </a:extLst>
          </p:cNvPr>
          <p:cNvSpPr>
            <a:spLocks noGrp="1"/>
          </p:cNvSpPr>
          <p:nvPr>
            <p:ph type="sldNum" sz="quarter" idx="4"/>
          </p:nvPr>
        </p:nvSpPr>
        <p:spPr/>
        <p:txBody>
          <a:bodyPr/>
          <a:lstStyle/>
          <a:p>
            <a:fld id="{294A09A9-5501-47C1-A89A-A340965A2BE2}" type="slidenum">
              <a:rPr lang="en-US" smtClean="0"/>
              <a:pPr/>
              <a:t>15</a:t>
            </a:fld>
            <a:endParaRPr lang="en-US" dirty="0"/>
          </a:p>
        </p:txBody>
      </p:sp>
      <p:sp>
        <p:nvSpPr>
          <p:cNvPr id="5" name="Content Placeholder 4">
            <a:extLst>
              <a:ext uri="{FF2B5EF4-FFF2-40B4-BE49-F238E27FC236}">
                <a16:creationId xmlns:a16="http://schemas.microsoft.com/office/drawing/2014/main" id="{689AD59B-F9CF-1E22-4E9B-10D78CE43C7F}"/>
              </a:ext>
            </a:extLst>
          </p:cNvPr>
          <p:cNvSpPr>
            <a:spLocks noGrp="1"/>
          </p:cNvSpPr>
          <p:nvPr>
            <p:ph sz="quarter" idx="11"/>
          </p:nvPr>
        </p:nvSpPr>
        <p:spPr>
          <a:xfrm>
            <a:off x="6336145" y="2844799"/>
            <a:ext cx="4592782" cy="1108364"/>
          </a:xfrm>
        </p:spPr>
        <p:txBody>
          <a:bodyPr>
            <a:normAutofit/>
          </a:bodyPr>
          <a:lstStyle/>
          <a:p>
            <a:pPr marL="0" indent="0">
              <a:buNone/>
            </a:pPr>
            <a:r>
              <a:rPr lang="en-US" sz="1800" dirty="0"/>
              <a:t>The ROC of the model is 89% which shows a strong performance.</a:t>
            </a:r>
          </a:p>
        </p:txBody>
      </p:sp>
      <p:sp>
        <p:nvSpPr>
          <p:cNvPr id="8" name="Content Placeholder 4">
            <a:extLst>
              <a:ext uri="{FF2B5EF4-FFF2-40B4-BE49-F238E27FC236}">
                <a16:creationId xmlns:a16="http://schemas.microsoft.com/office/drawing/2014/main" id="{447B735E-2D23-EA7D-E67B-C34F1A3E8B74}"/>
              </a:ext>
            </a:extLst>
          </p:cNvPr>
          <p:cNvSpPr txBox="1">
            <a:spLocks/>
          </p:cNvSpPr>
          <p:nvPr/>
        </p:nvSpPr>
        <p:spPr>
          <a:xfrm>
            <a:off x="2156691" y="5675745"/>
            <a:ext cx="1574800" cy="531092"/>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dirty="0"/>
              <a:t>ROC curve</a:t>
            </a:r>
          </a:p>
        </p:txBody>
      </p:sp>
      <p:pic>
        <p:nvPicPr>
          <p:cNvPr id="4" name="Picture 3">
            <a:extLst>
              <a:ext uri="{FF2B5EF4-FFF2-40B4-BE49-F238E27FC236}">
                <a16:creationId xmlns:a16="http://schemas.microsoft.com/office/drawing/2014/main" id="{B752496A-7C08-3189-DCE4-9757F0A9B8AC}"/>
              </a:ext>
            </a:extLst>
          </p:cNvPr>
          <p:cNvPicPr>
            <a:picLocks noChangeAspect="1"/>
          </p:cNvPicPr>
          <p:nvPr/>
        </p:nvPicPr>
        <p:blipFill>
          <a:blip r:embed="rId2"/>
          <a:stretch>
            <a:fillRect/>
          </a:stretch>
        </p:blipFill>
        <p:spPr>
          <a:xfrm>
            <a:off x="618435" y="1558394"/>
            <a:ext cx="4744112" cy="4172532"/>
          </a:xfrm>
          <a:prstGeom prst="rect">
            <a:avLst/>
          </a:prstGeom>
        </p:spPr>
      </p:pic>
    </p:spTree>
    <p:extLst>
      <p:ext uri="{BB962C8B-B14F-4D97-AF65-F5344CB8AC3E}">
        <p14:creationId xmlns:p14="http://schemas.microsoft.com/office/powerpoint/2010/main" val="23707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19BF1C0-EE32-4EEE-9539-CE8473AA2F38}"/>
              </a:ext>
            </a:extLst>
          </p:cNvPr>
          <p:cNvSpPr>
            <a:spLocks noGrp="1"/>
          </p:cNvSpPr>
          <p:nvPr>
            <p:ph type="title"/>
          </p:nvPr>
        </p:nvSpPr>
        <p:spPr>
          <a:xfrm>
            <a:off x="313034" y="281304"/>
            <a:ext cx="5255884" cy="790811"/>
          </a:xfrm>
        </p:spPr>
        <p:txBody>
          <a:bodyPr>
            <a:normAutofit/>
          </a:bodyPr>
          <a:lstStyle/>
          <a:p>
            <a:pPr rtl="0"/>
            <a:r>
              <a:rPr lang="en-US" sz="3200" b="1" dirty="0"/>
              <a:t>Important indicators:</a:t>
            </a:r>
          </a:p>
        </p:txBody>
      </p:sp>
      <p:pic>
        <p:nvPicPr>
          <p:cNvPr id="20" name="Picture Placeholder 19" descr="yellow flowers&#10;">
            <a:extLst>
              <a:ext uri="{FF2B5EF4-FFF2-40B4-BE49-F238E27FC236}">
                <a16:creationId xmlns:a16="http://schemas.microsoft.com/office/drawing/2014/main" id="{1612D3C6-D0D2-4983-8DA7-E3A3B7303339}"/>
              </a:ext>
            </a:extLst>
          </p:cNvPr>
          <p:cNvPicPr>
            <a:picLocks noGrp="1" noChangeAspect="1"/>
          </p:cNvPicPr>
          <p:nvPr>
            <p:ph type="pic" sz="quarter" idx="10"/>
          </p:nvPr>
        </p:nvPicPr>
        <p:blipFill rotWithShape="1">
          <a:blip r:embed="rId2">
            <a:alphaModFix amt="28000"/>
            <a:extLst>
              <a:ext uri="{28A0092B-C50C-407E-A947-70E740481C1C}">
                <a14:useLocalDpi xmlns:a14="http://schemas.microsoft.com/office/drawing/2010/main" val="0"/>
              </a:ext>
            </a:extLst>
          </a:blip>
          <a:srcRect/>
          <a:stretch/>
        </p:blipFill>
        <p:spPr>
          <a:xfrm>
            <a:off x="10535346" y="5458690"/>
            <a:ext cx="1656653" cy="1399309"/>
          </a:xfrm>
          <a:ln>
            <a:noFill/>
          </a:ln>
        </p:spPr>
      </p:pic>
      <p:sp>
        <p:nvSpPr>
          <p:cNvPr id="3" name="Content Placeholder 2">
            <a:extLst>
              <a:ext uri="{FF2B5EF4-FFF2-40B4-BE49-F238E27FC236}">
                <a16:creationId xmlns:a16="http://schemas.microsoft.com/office/drawing/2014/main" id="{B34BD264-B274-4D4C-8E2B-C6F7606B254F}"/>
              </a:ext>
            </a:extLst>
          </p:cNvPr>
          <p:cNvSpPr>
            <a:spLocks noGrp="1"/>
          </p:cNvSpPr>
          <p:nvPr>
            <p:ph idx="4294967295"/>
          </p:nvPr>
        </p:nvSpPr>
        <p:spPr>
          <a:xfrm>
            <a:off x="409285" y="983672"/>
            <a:ext cx="5310027" cy="5546523"/>
          </a:xfrm>
        </p:spPr>
        <p:txBody>
          <a:bodyPr>
            <a:normAutofit/>
          </a:bodyPr>
          <a:lstStyle/>
          <a:p>
            <a:pPr marL="0" indent="0" rtl="0">
              <a:buNone/>
            </a:pPr>
            <a:r>
              <a:rPr lang="en-US" sz="1100" dirty="0"/>
              <a:t>1.Average revenue per use for month 6</a:t>
            </a:r>
          </a:p>
          <a:p>
            <a:pPr marL="0" indent="0" rtl="0">
              <a:buNone/>
            </a:pPr>
            <a:r>
              <a:rPr lang="en-US" sz="1100" dirty="0"/>
              <a:t>2.ROAM outgoing calls minutes of usage for month 7</a:t>
            </a:r>
          </a:p>
          <a:p>
            <a:pPr marL="0" indent="0" rtl="0">
              <a:buNone/>
            </a:pPr>
            <a:r>
              <a:rPr lang="en-US" sz="1100" dirty="0"/>
              <a:t>3.Local outgoing (Operator T to other operator) calls minutes of usage for month 8</a:t>
            </a:r>
          </a:p>
          <a:p>
            <a:pPr marL="0" indent="0" rtl="0">
              <a:buNone/>
            </a:pPr>
            <a:r>
              <a:rPr lang="en-US" sz="1100" dirty="0"/>
              <a:t>4.STD outgoing calls minutes of usage for month 7</a:t>
            </a:r>
          </a:p>
          <a:p>
            <a:pPr marL="0" indent="0" rtl="0">
              <a:buNone/>
            </a:pPr>
            <a:r>
              <a:rPr lang="en-US" sz="1100" dirty="0"/>
              <a:t>5. Local incoming calls minutes of usage for month 7 , 8</a:t>
            </a:r>
          </a:p>
          <a:p>
            <a:pPr marL="0" indent="0" rtl="0">
              <a:buNone/>
            </a:pPr>
            <a:r>
              <a:rPr lang="en-US" sz="1100" dirty="0"/>
              <a:t>6.Total incoming calls minutes of usage for month 7</a:t>
            </a:r>
          </a:p>
          <a:p>
            <a:pPr marL="0" indent="0" rtl="0">
              <a:buNone/>
            </a:pPr>
            <a:r>
              <a:rPr lang="en-US" sz="1100" dirty="0"/>
              <a:t>7. Special incoming calls minutes of usage for month 8</a:t>
            </a:r>
          </a:p>
          <a:p>
            <a:pPr marL="0" indent="0" rtl="0">
              <a:buNone/>
            </a:pPr>
            <a:r>
              <a:rPr lang="en-US" sz="1100" dirty="0"/>
              <a:t>8.Total  number of recharges for the month of 6 , 8</a:t>
            </a:r>
          </a:p>
          <a:p>
            <a:pPr marL="0" indent="0" rtl="0">
              <a:buNone/>
            </a:pPr>
            <a:r>
              <a:rPr lang="en-US" sz="1100" dirty="0"/>
              <a:t>9.Last day recharge amount for month 8</a:t>
            </a:r>
          </a:p>
          <a:p>
            <a:pPr marL="0" indent="0" rtl="0">
              <a:buNone/>
            </a:pPr>
            <a:r>
              <a:rPr lang="en-US" sz="1100" dirty="0"/>
              <a:t>10.Mobile internet recharge for 2G in month 8</a:t>
            </a:r>
          </a:p>
          <a:p>
            <a:pPr marL="0" indent="0">
              <a:buNone/>
            </a:pPr>
            <a:r>
              <a:rPr lang="en-US" sz="1100" dirty="0"/>
              <a:t>11. Sachet internet recharge for 2G in month 8</a:t>
            </a:r>
          </a:p>
          <a:p>
            <a:pPr marL="0" indent="0">
              <a:buNone/>
            </a:pPr>
            <a:r>
              <a:rPr lang="en-US" sz="1100" dirty="0"/>
              <a:t>12.Mobile internet recharge for 3G in month 8</a:t>
            </a:r>
          </a:p>
          <a:p>
            <a:pPr marL="0" indent="0" rtl="0">
              <a:buNone/>
            </a:pPr>
            <a:r>
              <a:rPr lang="en-US" sz="1100" dirty="0"/>
              <a:t>13.Volume based cost for September (month 8)</a:t>
            </a:r>
          </a:p>
          <a:p>
            <a:endParaRPr lang="en-US" sz="1600" dirty="0">
              <a:solidFill>
                <a:schemeClr val="tx2">
                  <a:lumMod val="50000"/>
                </a:schemeClr>
              </a:solidFill>
              <a:cs typeface="Biome Light" panose="020B0303030204020804" pitchFamily="34" charset="0"/>
            </a:endParaRPr>
          </a:p>
        </p:txBody>
      </p:sp>
      <p:sp>
        <p:nvSpPr>
          <p:cNvPr id="31" name="Slide Number Placeholder 30">
            <a:extLst>
              <a:ext uri="{FF2B5EF4-FFF2-40B4-BE49-F238E27FC236}">
                <a16:creationId xmlns:a16="http://schemas.microsoft.com/office/drawing/2014/main" id="{AD175D2A-0058-45E0-AAF6-7260876F007C}"/>
              </a:ext>
            </a:extLst>
          </p:cNvPr>
          <p:cNvSpPr>
            <a:spLocks noGrp="1"/>
          </p:cNvSpPr>
          <p:nvPr>
            <p:ph type="sldNum" sz="quarter" idx="4"/>
          </p:nvPr>
        </p:nvSpPr>
        <p:spPr/>
        <p:txBody>
          <a:bodyPr/>
          <a:lstStyle/>
          <a:p>
            <a:fld id="{294A09A9-5501-47C1-A89A-A340965A2BE2}" type="slidenum">
              <a:rPr lang="en-US" smtClean="0"/>
              <a:pPr/>
              <a:t>16</a:t>
            </a:fld>
            <a:endParaRPr lang="en-US" dirty="0"/>
          </a:p>
        </p:txBody>
      </p:sp>
      <p:pic>
        <p:nvPicPr>
          <p:cNvPr id="4" name="Picture 3">
            <a:extLst>
              <a:ext uri="{FF2B5EF4-FFF2-40B4-BE49-F238E27FC236}">
                <a16:creationId xmlns:a16="http://schemas.microsoft.com/office/drawing/2014/main" id="{16D1C344-9F06-4B3B-9CF3-7A5D91C23624}"/>
              </a:ext>
            </a:extLst>
          </p:cNvPr>
          <p:cNvPicPr>
            <a:picLocks noChangeAspect="1"/>
          </p:cNvPicPr>
          <p:nvPr/>
        </p:nvPicPr>
        <p:blipFill>
          <a:blip r:embed="rId3"/>
          <a:stretch>
            <a:fillRect/>
          </a:stretch>
        </p:blipFill>
        <p:spPr>
          <a:xfrm>
            <a:off x="6296287" y="1146015"/>
            <a:ext cx="5407715" cy="3667525"/>
          </a:xfrm>
          <a:prstGeom prst="rect">
            <a:avLst/>
          </a:prstGeom>
        </p:spPr>
      </p:pic>
    </p:spTree>
    <p:extLst>
      <p:ext uri="{BB962C8B-B14F-4D97-AF65-F5344CB8AC3E}">
        <p14:creationId xmlns:p14="http://schemas.microsoft.com/office/powerpoint/2010/main" val="256311961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B3A48F-6C9B-4B6F-9063-4E2B2F6CF465}"/>
              </a:ext>
            </a:extLst>
          </p:cNvPr>
          <p:cNvSpPr>
            <a:spLocks noGrp="1"/>
          </p:cNvSpPr>
          <p:nvPr>
            <p:ph type="title"/>
          </p:nvPr>
        </p:nvSpPr>
        <p:spPr>
          <a:xfrm>
            <a:off x="702866" y="-129309"/>
            <a:ext cx="1984916" cy="738909"/>
          </a:xfrm>
        </p:spPr>
        <p:txBody>
          <a:bodyPr/>
          <a:lstStyle/>
          <a:p>
            <a:r>
              <a:rPr lang="en-US" sz="3200" dirty="0"/>
              <a:t>Insights</a:t>
            </a:r>
          </a:p>
        </p:txBody>
      </p:sp>
      <p:sp>
        <p:nvSpPr>
          <p:cNvPr id="37" name="Slide Number Placeholder 36">
            <a:extLst>
              <a:ext uri="{FF2B5EF4-FFF2-40B4-BE49-F238E27FC236}">
                <a16:creationId xmlns:a16="http://schemas.microsoft.com/office/drawing/2014/main" id="{2448455D-834D-4F56-90F8-4F239B5CA790}"/>
              </a:ext>
            </a:extLst>
          </p:cNvPr>
          <p:cNvSpPr>
            <a:spLocks noGrp="1"/>
          </p:cNvSpPr>
          <p:nvPr>
            <p:ph type="sldNum" sz="quarter" idx="4"/>
          </p:nvPr>
        </p:nvSpPr>
        <p:spPr/>
        <p:txBody>
          <a:bodyPr/>
          <a:lstStyle/>
          <a:p>
            <a:fld id="{294A09A9-5501-47C1-A89A-A340965A2BE2}" type="slidenum">
              <a:rPr lang="en-US" smtClean="0"/>
              <a:pPr/>
              <a:t>17</a:t>
            </a:fld>
            <a:endParaRPr lang="en-US" dirty="0"/>
          </a:p>
        </p:txBody>
      </p:sp>
      <p:sp>
        <p:nvSpPr>
          <p:cNvPr id="3" name="Title 1">
            <a:extLst>
              <a:ext uri="{FF2B5EF4-FFF2-40B4-BE49-F238E27FC236}">
                <a16:creationId xmlns:a16="http://schemas.microsoft.com/office/drawing/2014/main" id="{FA46382F-2C12-DFD8-99C8-B930D67FA6DE}"/>
              </a:ext>
            </a:extLst>
          </p:cNvPr>
          <p:cNvSpPr txBox="1">
            <a:spLocks/>
          </p:cNvSpPr>
          <p:nvPr/>
        </p:nvSpPr>
        <p:spPr>
          <a:xfrm>
            <a:off x="809084" y="2434630"/>
            <a:ext cx="9840443" cy="379067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lang="en-US" sz="7200" kern="1200">
                <a:solidFill>
                  <a:schemeClr val="accent2">
                    <a:lumMod val="50000"/>
                  </a:schemeClr>
                </a:solidFill>
                <a:latin typeface="+mn-lt"/>
                <a:ea typeface="+mn-ea"/>
                <a:cs typeface="+mn-cs"/>
              </a:defRPr>
            </a:lvl1pPr>
          </a:lstStyle>
          <a:p>
            <a:pPr algn="r"/>
            <a:endParaRPr lang="en-US" sz="3200" dirty="0"/>
          </a:p>
        </p:txBody>
      </p:sp>
      <p:sp>
        <p:nvSpPr>
          <p:cNvPr id="4" name="Content Placeholder 4">
            <a:extLst>
              <a:ext uri="{FF2B5EF4-FFF2-40B4-BE49-F238E27FC236}">
                <a16:creationId xmlns:a16="http://schemas.microsoft.com/office/drawing/2014/main" id="{D2B96D94-632A-94CB-1D8B-CC4564B6E33F}"/>
              </a:ext>
            </a:extLst>
          </p:cNvPr>
          <p:cNvSpPr txBox="1">
            <a:spLocks/>
          </p:cNvSpPr>
          <p:nvPr/>
        </p:nvSpPr>
        <p:spPr>
          <a:xfrm>
            <a:off x="323271" y="572653"/>
            <a:ext cx="11526983" cy="5948219"/>
          </a:xfrm>
          <a:prstGeom prst="rect">
            <a:avLst/>
          </a:prstGeom>
        </p:spPr>
        <p:txBody>
          <a:bodyPr>
            <a:normAutofit lnSpcReduction="10000"/>
          </a:bodyPr>
          <a:lstStyle>
            <a:lvl1pPr marL="228600" indent="-228600" algn="l" defTabSz="914400" rtl="0" eaLnBrk="1" latinLnBrk="0" hangingPunct="1">
              <a:lnSpc>
                <a:spcPct val="15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rtl="0"/>
            <a:r>
              <a:rPr lang="en-US" sz="1200" dirty="0">
                <a:solidFill>
                  <a:schemeClr val="accent6">
                    <a:lumMod val="50000"/>
                  </a:schemeClr>
                </a:solidFill>
              </a:rPr>
              <a:t>In the context of this telecom company, the primary focus is on identifying churners rather than non-churners. Customer retention takes precedence as the most critical objective. Therefore, we will select Sensitivity/Recall as our evaluation metric since it quantifies the proportion of actual positives correctly detected.</a:t>
            </a:r>
          </a:p>
          <a:p>
            <a:pPr algn="just" rtl="0"/>
            <a:r>
              <a:rPr lang="en-US" sz="1200" dirty="0">
                <a:solidFill>
                  <a:schemeClr val="accent6">
                    <a:lumMod val="50000"/>
                  </a:schemeClr>
                </a:solidFill>
              </a:rPr>
              <a:t>Take note of the following essential predictor attributes, which serve as indicators of churn:</a:t>
            </a:r>
          </a:p>
          <a:p>
            <a:pPr marL="0" indent="0" algn="just" rtl="0">
              <a:buNone/>
            </a:pPr>
            <a:r>
              <a:rPr lang="en-US" sz="1200" dirty="0">
                <a:solidFill>
                  <a:schemeClr val="accent6">
                    <a:lumMod val="50000"/>
                  </a:schemeClr>
                </a:solidFill>
              </a:rPr>
              <a:t>     1. The most important consumers who are prone to churn are those who have just begun utilizing the telecom network. Customers who have been         utilizing the network for a longer period are content with it.</a:t>
            </a:r>
          </a:p>
          <a:p>
            <a:pPr marL="0" indent="0" algn="just" rtl="0">
              <a:buNone/>
            </a:pPr>
            <a:r>
              <a:rPr lang="en-US" sz="1200" dirty="0">
                <a:solidFill>
                  <a:schemeClr val="accent6">
                    <a:lumMod val="50000"/>
                  </a:schemeClr>
                </a:solidFill>
              </a:rPr>
              <a:t>    2. The count of recharges, the recharge amount, and the last recharge date are crucial indicators of customer usage. A decrease in any of </a:t>
            </a:r>
            <a:r>
              <a:rPr lang="en-US" sz="1200">
                <a:solidFill>
                  <a:schemeClr val="accent6">
                    <a:lumMod val="50000"/>
                  </a:schemeClr>
                </a:solidFill>
              </a:rPr>
              <a:t>these   metrics </a:t>
            </a:r>
            <a:r>
              <a:rPr lang="en-US" sz="1200" dirty="0">
                <a:solidFill>
                  <a:schemeClr val="accent6">
                    <a:lumMod val="50000"/>
                  </a:schemeClr>
                </a:solidFill>
              </a:rPr>
              <a:t>may suggest that the customer intends to wait until the remaining validity period before considering a switch to another provider. Offering discounted recharge packs during this time could help retain the customer.</a:t>
            </a:r>
          </a:p>
          <a:p>
            <a:pPr marL="0" indent="0" algn="just" rtl="0">
              <a:buNone/>
            </a:pPr>
            <a:r>
              <a:rPr lang="en-US" sz="1200" dirty="0">
                <a:solidFill>
                  <a:schemeClr val="accent6">
                    <a:lumMod val="50000"/>
                  </a:schemeClr>
                </a:solidFill>
              </a:rPr>
              <a:t>     3.Internet usage is a vital variable as it signifies whether a customer is actively engaged in mobile operations like social networking, mobile banking, and bill payments. A decrease in or complete cessation of internet usage may signal a higher likelihood of churn. To retain such customers, attractive offers like bundled data packs, reduced prices, or even a month of free data can be provided to incentivize them to remain on the network.</a:t>
            </a:r>
          </a:p>
          <a:p>
            <a:pPr marL="0" indent="0" algn="just" rtl="0">
              <a:buNone/>
            </a:pPr>
            <a:r>
              <a:rPr lang="en-US" sz="1200" dirty="0">
                <a:solidFill>
                  <a:schemeClr val="accent6">
                    <a:lumMod val="50000"/>
                  </a:schemeClr>
                </a:solidFill>
              </a:rPr>
              <a:t>     4. Our focus should be on, and efforts should be made to retain the clients whose average monthly revenue for the month of June is quite high.</a:t>
            </a:r>
          </a:p>
          <a:p>
            <a:pPr marL="0" indent="0" algn="just" rtl="0">
              <a:buNone/>
            </a:pPr>
            <a:r>
              <a:rPr lang="en-US" sz="1200" dirty="0">
                <a:solidFill>
                  <a:schemeClr val="accent6">
                    <a:lumMod val="50000"/>
                  </a:schemeClr>
                </a:solidFill>
              </a:rPr>
              <a:t>     5. Customers that have made extremely few special calls, used very little internet use, recharged very little internet, and have used very few minutes for local outbound calls throughout the month of August likely to churn.</a:t>
            </a:r>
          </a:p>
          <a:p>
            <a:pPr marL="0" indent="0" algn="just" rtl="0">
              <a:buNone/>
            </a:pPr>
            <a:r>
              <a:rPr lang="en-US" sz="1200" dirty="0">
                <a:solidFill>
                  <a:schemeClr val="accent6">
                    <a:lumMod val="50000"/>
                  </a:schemeClr>
                </a:solidFill>
              </a:rPr>
              <a:t>    6.It is essential to consistently monitor incoming STD (Standard), roaming outgoing, incoming calls and Special calls for Month 7 to detect any discernible decline in usage patterns.</a:t>
            </a:r>
          </a:p>
          <a:p>
            <a:pPr marL="0" indent="0" algn="just" rtl="0">
              <a:buNone/>
            </a:pPr>
            <a:r>
              <a:rPr lang="en-US" sz="1200" dirty="0">
                <a:solidFill>
                  <a:schemeClr val="accent6">
                    <a:lumMod val="50000"/>
                  </a:schemeClr>
                </a:solidFill>
              </a:rPr>
              <a:t>    7.By examining the cost based on volume for the 9th month, we can assess whether the customer is demonstrating a commitment to remain on the network into Month 9.</a:t>
            </a:r>
          </a:p>
        </p:txBody>
      </p:sp>
    </p:spTree>
    <p:extLst>
      <p:ext uri="{BB962C8B-B14F-4D97-AF65-F5344CB8AC3E}">
        <p14:creationId xmlns:p14="http://schemas.microsoft.com/office/powerpoint/2010/main" val="4450706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 name="Title 13">
            <a:extLst>
              <a:ext uri="{FF2B5EF4-FFF2-40B4-BE49-F238E27FC236}">
                <a16:creationId xmlns:a16="http://schemas.microsoft.com/office/drawing/2014/main" id="{BEC46ADB-55E5-43DA-8E91-C49412A33045}"/>
              </a:ext>
            </a:extLst>
          </p:cNvPr>
          <p:cNvSpPr>
            <a:spLocks noGrp="1"/>
          </p:cNvSpPr>
          <p:nvPr>
            <p:ph type="title"/>
          </p:nvPr>
        </p:nvSpPr>
        <p:spPr>
          <a:xfrm>
            <a:off x="834614" y="397623"/>
            <a:ext cx="3847268" cy="1012886"/>
          </a:xfrm>
        </p:spPr>
        <p:txBody>
          <a:bodyPr>
            <a:normAutofit/>
          </a:bodyPr>
          <a:lstStyle/>
          <a:p>
            <a:r>
              <a:rPr lang="en-US" sz="3200" dirty="0"/>
              <a:t>Agenda</a:t>
            </a:r>
          </a:p>
        </p:txBody>
      </p:sp>
      <p:sp>
        <p:nvSpPr>
          <p:cNvPr id="2" name="Text Placeholder 1">
            <a:extLst>
              <a:ext uri="{FF2B5EF4-FFF2-40B4-BE49-F238E27FC236}">
                <a16:creationId xmlns:a16="http://schemas.microsoft.com/office/drawing/2014/main" id="{C11A7FF5-E7DB-4462-BC64-12126BDC0DFB}"/>
              </a:ext>
            </a:extLst>
          </p:cNvPr>
          <p:cNvSpPr>
            <a:spLocks noGrp="1"/>
          </p:cNvSpPr>
          <p:nvPr>
            <p:ph type="body" sz="quarter" idx="11"/>
          </p:nvPr>
        </p:nvSpPr>
        <p:spPr>
          <a:xfrm>
            <a:off x="679694" y="1032584"/>
            <a:ext cx="7198923" cy="5368216"/>
          </a:xfrm>
        </p:spPr>
        <p:txBody>
          <a:bodyPr>
            <a:normAutofit fontScale="70000" lnSpcReduction="20000"/>
          </a:bodyPr>
          <a:lstStyle/>
          <a:p>
            <a:r>
              <a:rPr lang="en-US" dirty="0"/>
              <a:t>01 Business Problem Statement</a:t>
            </a:r>
          </a:p>
          <a:p>
            <a:r>
              <a:rPr lang="en-US" dirty="0"/>
              <a:t>02 Steps Involved</a:t>
            </a:r>
          </a:p>
          <a:p>
            <a:r>
              <a:rPr lang="en-US" dirty="0"/>
              <a:t>03 Data cleaning</a:t>
            </a:r>
          </a:p>
          <a:p>
            <a:r>
              <a:rPr lang="en-US" dirty="0"/>
              <a:t>03 EDA</a:t>
            </a:r>
          </a:p>
          <a:p>
            <a:pPr marL="342900" indent="-342900">
              <a:buFont typeface="Courier New" panose="02070309020205020404" pitchFamily="49" charset="0"/>
              <a:buChar char="o"/>
            </a:pPr>
            <a:r>
              <a:rPr lang="en-US" dirty="0"/>
              <a:t>	Univariate Analysis</a:t>
            </a:r>
          </a:p>
          <a:p>
            <a:pPr marL="342900" indent="-342900">
              <a:buFont typeface="Courier New" panose="02070309020205020404" pitchFamily="49" charset="0"/>
              <a:buChar char="o"/>
            </a:pPr>
            <a:r>
              <a:rPr lang="en-US" dirty="0"/>
              <a:t>	Bivariate Analysis</a:t>
            </a:r>
          </a:p>
          <a:p>
            <a:pPr marL="342900" indent="-342900">
              <a:buFont typeface="Courier New" panose="02070309020205020404" pitchFamily="49" charset="0"/>
              <a:buChar char="o"/>
            </a:pPr>
            <a:r>
              <a:rPr lang="en-US" dirty="0"/>
              <a:t>	Multivariate Analysis</a:t>
            </a:r>
          </a:p>
          <a:p>
            <a:r>
              <a:rPr lang="en-US" dirty="0"/>
              <a:t>04 Class Imbalance</a:t>
            </a:r>
          </a:p>
          <a:p>
            <a:r>
              <a:rPr lang="en-US" dirty="0"/>
              <a:t>05 Model Selection</a:t>
            </a:r>
          </a:p>
          <a:p>
            <a:r>
              <a:rPr lang="en-US" dirty="0"/>
              <a:t>06 Model Building</a:t>
            </a:r>
          </a:p>
          <a:p>
            <a:r>
              <a:rPr lang="en-US" dirty="0"/>
              <a:t>07 Model Evaluation</a:t>
            </a:r>
          </a:p>
          <a:p>
            <a:r>
              <a:rPr lang="en-US" dirty="0"/>
              <a:t>08 Important Indicators</a:t>
            </a:r>
          </a:p>
          <a:p>
            <a:r>
              <a:rPr lang="en-US" dirty="0"/>
              <a:t>09 Insights</a:t>
            </a:r>
          </a:p>
          <a:p>
            <a:endParaRPr lang="en-US" dirty="0"/>
          </a:p>
        </p:txBody>
      </p:sp>
      <p:sp>
        <p:nvSpPr>
          <p:cNvPr id="9" name="Slide Number Placeholder 8">
            <a:extLst>
              <a:ext uri="{FF2B5EF4-FFF2-40B4-BE49-F238E27FC236}">
                <a16:creationId xmlns:a16="http://schemas.microsoft.com/office/drawing/2014/main" id="{AA7B234E-FE17-4087-92FD-3802CA26E967}"/>
              </a:ext>
            </a:extLst>
          </p:cNvPr>
          <p:cNvSpPr>
            <a:spLocks noGrp="1"/>
          </p:cNvSpPr>
          <p:nvPr>
            <p:ph type="sldNum" sz="quarter" idx="4"/>
          </p:nvPr>
        </p:nvSpPr>
        <p:spPr/>
        <p:txBody>
          <a:bodyPr/>
          <a:lstStyle/>
          <a:p>
            <a:fld id="{294A09A9-5501-47C1-A89A-A340965A2BE2}" type="slidenum">
              <a:rPr lang="en-US" smtClean="0"/>
              <a:pPr/>
              <a:t>2</a:t>
            </a:fld>
            <a:endParaRPr lang="en-US" dirty="0"/>
          </a:p>
        </p:txBody>
      </p:sp>
    </p:spTree>
    <p:extLst>
      <p:ext uri="{BB962C8B-B14F-4D97-AF65-F5344CB8AC3E}">
        <p14:creationId xmlns:p14="http://schemas.microsoft.com/office/powerpoint/2010/main" val="28655168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AD1878DC-C2A1-316D-2445-59EAA131C19D}"/>
              </a:ext>
            </a:extLst>
          </p:cNvPr>
          <p:cNvSpPr>
            <a:spLocks noGrp="1"/>
          </p:cNvSpPr>
          <p:nvPr>
            <p:ph type="body" sz="quarter" idx="11"/>
          </p:nvPr>
        </p:nvSpPr>
        <p:spPr>
          <a:xfrm>
            <a:off x="262028" y="1128982"/>
            <a:ext cx="11687316" cy="5316206"/>
          </a:xfrm>
        </p:spPr>
        <p:txBody>
          <a:bodyPr>
            <a:normAutofit/>
          </a:bodyPr>
          <a:lstStyle/>
          <a:p>
            <a:pPr marL="285750" indent="-285750" algn="just">
              <a:buFont typeface="Wingdings" panose="05000000000000000000" pitchFamily="2" charset="2"/>
              <a:buChar char="q"/>
            </a:pPr>
            <a:r>
              <a:rPr lang="en-US" dirty="0"/>
              <a:t>In the telecom industry, highly competitive market, the telecommunications industry experiences an average of 15-25% annual churn rate. Given the fact that it costs 5-10 times more to acquire a new customer than to retain an existing one, customer retention has now become even more important than customer acquisition.</a:t>
            </a:r>
          </a:p>
          <a:p>
            <a:pPr marL="285750" indent="-285750" algn="just">
              <a:buFont typeface="Wingdings" panose="05000000000000000000" pitchFamily="2" charset="2"/>
              <a:buChar char="q"/>
            </a:pPr>
            <a:r>
              <a:rPr lang="en-US" dirty="0"/>
              <a:t>To reduce customer churn, telecom companies need to predict which customers are at high risk of churn.</a:t>
            </a:r>
          </a:p>
          <a:p>
            <a:pPr marL="285750" indent="-285750" algn="just">
              <a:buFont typeface="Wingdings" panose="05000000000000000000" pitchFamily="2" charset="2"/>
              <a:buChar char="q"/>
            </a:pPr>
            <a:r>
              <a:rPr lang="en-US" dirty="0"/>
              <a:t>Approximately 80% of revenue comes from the top 20% of customers (called high-value customers). Thus, if we can reduce the churn of high-value customers, we will be able to reduce significant revenue leakage.</a:t>
            </a:r>
          </a:p>
        </p:txBody>
      </p:sp>
      <p:sp>
        <p:nvSpPr>
          <p:cNvPr id="4" name="Slide Number Placeholder 3">
            <a:extLst>
              <a:ext uri="{FF2B5EF4-FFF2-40B4-BE49-F238E27FC236}">
                <a16:creationId xmlns:a16="http://schemas.microsoft.com/office/drawing/2014/main" id="{0652FECA-01DA-37F7-4657-B35EF3BCE332}"/>
              </a:ext>
            </a:extLst>
          </p:cNvPr>
          <p:cNvSpPr>
            <a:spLocks noGrp="1"/>
          </p:cNvSpPr>
          <p:nvPr>
            <p:ph type="sldNum" sz="quarter" idx="4"/>
          </p:nvPr>
        </p:nvSpPr>
        <p:spPr/>
        <p:txBody>
          <a:bodyPr/>
          <a:lstStyle/>
          <a:p>
            <a:fld id="{294A09A9-5501-47C1-A89A-A340965A2BE2}" type="slidenum">
              <a:rPr lang="en-US" smtClean="0"/>
              <a:pPr/>
              <a:t>3</a:t>
            </a:fld>
            <a:endParaRPr lang="en-US" dirty="0"/>
          </a:p>
        </p:txBody>
      </p:sp>
      <p:sp>
        <p:nvSpPr>
          <p:cNvPr id="5" name="Title 4">
            <a:extLst>
              <a:ext uri="{FF2B5EF4-FFF2-40B4-BE49-F238E27FC236}">
                <a16:creationId xmlns:a16="http://schemas.microsoft.com/office/drawing/2014/main" id="{4D9BCECB-FD66-14E2-F55C-721B752683A0}"/>
              </a:ext>
            </a:extLst>
          </p:cNvPr>
          <p:cNvSpPr>
            <a:spLocks noGrp="1"/>
          </p:cNvSpPr>
          <p:nvPr>
            <p:ph type="title"/>
          </p:nvPr>
        </p:nvSpPr>
        <p:spPr>
          <a:xfrm>
            <a:off x="3321282" y="168935"/>
            <a:ext cx="10515487" cy="762720"/>
          </a:xfrm>
        </p:spPr>
        <p:txBody>
          <a:bodyPr>
            <a:noAutofit/>
          </a:bodyPr>
          <a:lstStyle/>
          <a:p>
            <a:r>
              <a:rPr lang="en-US" sz="2800" dirty="0"/>
              <a:t>Business Problem Statement</a:t>
            </a:r>
          </a:p>
        </p:txBody>
      </p:sp>
      <p:sp>
        <p:nvSpPr>
          <p:cNvPr id="7" name="Rectangle: Rounded Corners 6">
            <a:extLst>
              <a:ext uri="{FF2B5EF4-FFF2-40B4-BE49-F238E27FC236}">
                <a16:creationId xmlns:a16="http://schemas.microsoft.com/office/drawing/2014/main" id="{E41841CB-3431-5058-3A1F-689AB29F8DC4}"/>
              </a:ext>
            </a:extLst>
          </p:cNvPr>
          <p:cNvSpPr/>
          <p:nvPr/>
        </p:nvSpPr>
        <p:spPr>
          <a:xfrm>
            <a:off x="6338657" y="5193438"/>
            <a:ext cx="2823099" cy="1473693"/>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i="1" dirty="0"/>
          </a:p>
          <a:p>
            <a:pPr algn="ctr"/>
            <a:r>
              <a:rPr lang="en-US" i="1" dirty="0">
                <a:solidFill>
                  <a:schemeClr val="accent6">
                    <a:lumMod val="50000"/>
                  </a:schemeClr>
                </a:solidFill>
              </a:rPr>
              <a:t>Retaining high profitable customers is the number one business goal</a:t>
            </a:r>
            <a:r>
              <a:rPr lang="en-US" dirty="0">
                <a:solidFill>
                  <a:schemeClr val="accent6">
                    <a:lumMod val="50000"/>
                  </a:schemeClr>
                </a:solidFill>
              </a:rPr>
              <a:t>.</a:t>
            </a:r>
          </a:p>
          <a:p>
            <a:pPr algn="ctr"/>
            <a:endParaRPr lang="en-US" dirty="0"/>
          </a:p>
        </p:txBody>
      </p:sp>
    </p:spTree>
    <p:extLst>
      <p:ext uri="{BB962C8B-B14F-4D97-AF65-F5344CB8AC3E}">
        <p14:creationId xmlns:p14="http://schemas.microsoft.com/office/powerpoint/2010/main" val="1758657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ext Placeholder 24">
            <a:extLst>
              <a:ext uri="{FF2B5EF4-FFF2-40B4-BE49-F238E27FC236}">
                <a16:creationId xmlns:a16="http://schemas.microsoft.com/office/drawing/2014/main" id="{BE394849-EE6D-4358-A824-BBF6E518EAEA}"/>
              </a:ext>
            </a:extLst>
          </p:cNvPr>
          <p:cNvSpPr>
            <a:spLocks noGrp="1"/>
          </p:cNvSpPr>
          <p:nvPr>
            <p:ph type="body" sz="quarter" idx="15"/>
          </p:nvPr>
        </p:nvSpPr>
        <p:spPr>
          <a:xfrm>
            <a:off x="4151661" y="83127"/>
            <a:ext cx="4626829" cy="1333500"/>
          </a:xfrm>
        </p:spPr>
        <p:txBody>
          <a:bodyPr/>
          <a:lstStyle/>
          <a:p>
            <a:r>
              <a:rPr lang="en-US" sz="2800" dirty="0">
                <a:solidFill>
                  <a:schemeClr val="accent2">
                    <a:lumMod val="50000"/>
                  </a:schemeClr>
                </a:solidFill>
              </a:rPr>
              <a:t>Steps Involved</a:t>
            </a:r>
          </a:p>
        </p:txBody>
      </p:sp>
      <p:sp>
        <p:nvSpPr>
          <p:cNvPr id="3" name="Content Placeholder 2">
            <a:extLst>
              <a:ext uri="{FF2B5EF4-FFF2-40B4-BE49-F238E27FC236}">
                <a16:creationId xmlns:a16="http://schemas.microsoft.com/office/drawing/2014/main" id="{95B371F2-DBA5-415A-82C8-651F587B857A}"/>
              </a:ext>
            </a:extLst>
          </p:cNvPr>
          <p:cNvSpPr>
            <a:spLocks noGrp="1"/>
          </p:cNvSpPr>
          <p:nvPr>
            <p:ph type="body" sz="quarter" idx="13"/>
          </p:nvPr>
        </p:nvSpPr>
        <p:spPr>
          <a:xfrm>
            <a:off x="653945" y="479153"/>
            <a:ext cx="8850273" cy="4391025"/>
          </a:xfrm>
        </p:spPr>
        <p:txBody>
          <a:bodyPr>
            <a:noAutofit/>
          </a:bodyPr>
          <a:lstStyle/>
          <a:p>
            <a:pPr algn="just"/>
            <a:r>
              <a:rPr lang="en-US" sz="1400" dirty="0">
                <a:solidFill>
                  <a:schemeClr val="accent3">
                    <a:lumMod val="50000"/>
                  </a:schemeClr>
                </a:solidFill>
              </a:rPr>
              <a:t>Missing value imputation</a:t>
            </a:r>
          </a:p>
          <a:p>
            <a:pPr algn="just"/>
            <a:r>
              <a:rPr lang="en-US" sz="1400" dirty="0">
                <a:solidFill>
                  <a:schemeClr val="accent3">
                    <a:lumMod val="50000"/>
                  </a:schemeClr>
                </a:solidFill>
              </a:rPr>
              <a:t>Exploratory Data Analysis</a:t>
            </a:r>
          </a:p>
          <a:p>
            <a:pPr algn="just"/>
            <a:r>
              <a:rPr lang="en-US" sz="1400" dirty="0">
                <a:solidFill>
                  <a:schemeClr val="accent3">
                    <a:lumMod val="50000"/>
                  </a:schemeClr>
                </a:solidFill>
              </a:rPr>
              <a:t>Model Selection :</a:t>
            </a:r>
          </a:p>
          <a:p>
            <a:pPr algn="just"/>
            <a:r>
              <a:rPr lang="en-US" sz="1400" dirty="0">
                <a:solidFill>
                  <a:schemeClr val="accent3">
                    <a:lumMod val="50000"/>
                  </a:schemeClr>
                </a:solidFill>
              </a:rPr>
              <a:t>To find the best model that could forecast consumer behavior, extensive experimentation with a larger number of models was conducted. This allowed the business to take proactive measures to keep the clients.</a:t>
            </a:r>
          </a:p>
          <a:p>
            <a:pPr algn="just"/>
            <a:r>
              <a:rPr lang="en-US" sz="1400" dirty="0">
                <a:solidFill>
                  <a:schemeClr val="accent3">
                    <a:lumMod val="50000"/>
                  </a:schemeClr>
                </a:solidFill>
              </a:rPr>
              <a:t>Models tried to give the best are:</a:t>
            </a:r>
          </a:p>
          <a:p>
            <a:pPr marL="285750" indent="-285750" algn="just">
              <a:buFont typeface="Arial" panose="020B0604020202020204" pitchFamily="34" charset="0"/>
              <a:buChar char="•"/>
            </a:pPr>
            <a:r>
              <a:rPr lang="en-US" sz="1400" dirty="0">
                <a:solidFill>
                  <a:schemeClr val="accent3">
                    <a:lumMod val="50000"/>
                  </a:schemeClr>
                </a:solidFill>
              </a:rPr>
              <a:t>Logistic regression with RFE and manual elimination,</a:t>
            </a:r>
          </a:p>
          <a:p>
            <a:pPr marL="285750" indent="-285750" algn="just">
              <a:buFont typeface="Arial" panose="020B0604020202020204" pitchFamily="34" charset="0"/>
              <a:buChar char="•"/>
            </a:pPr>
            <a:r>
              <a:rPr lang="en-US" sz="1400" dirty="0">
                <a:solidFill>
                  <a:schemeClr val="accent3">
                    <a:lumMod val="50000"/>
                  </a:schemeClr>
                </a:solidFill>
              </a:rPr>
              <a:t>Decision tree,</a:t>
            </a:r>
          </a:p>
          <a:p>
            <a:pPr marL="285750" indent="-285750" algn="just">
              <a:buFont typeface="Arial" panose="020B0604020202020204" pitchFamily="34" charset="0"/>
              <a:buChar char="•"/>
            </a:pPr>
            <a:r>
              <a:rPr lang="en-US" sz="1400" dirty="0">
                <a:solidFill>
                  <a:schemeClr val="accent3">
                    <a:lumMod val="50000"/>
                  </a:schemeClr>
                </a:solidFill>
              </a:rPr>
              <a:t>Random forests</a:t>
            </a:r>
          </a:p>
          <a:p>
            <a:pPr algn="just"/>
            <a:r>
              <a:rPr lang="en-US" sz="1400" dirty="0">
                <a:solidFill>
                  <a:schemeClr val="accent3">
                    <a:lumMod val="50000"/>
                  </a:schemeClr>
                </a:solidFill>
              </a:rPr>
              <a:t>	with Random under-sampling, TOMEK Links, Random over-sampling, SMOTE, ADASYN and SMOTE+TOMEK.</a:t>
            </a:r>
          </a:p>
          <a:p>
            <a:pPr algn="just"/>
            <a:r>
              <a:rPr lang="en-US" sz="1400" dirty="0">
                <a:solidFill>
                  <a:schemeClr val="accent3">
                    <a:lumMod val="50000"/>
                  </a:schemeClr>
                </a:solidFill>
              </a:rPr>
              <a:t>Model Building</a:t>
            </a:r>
          </a:p>
          <a:p>
            <a:pPr algn="just"/>
            <a:r>
              <a:rPr lang="en-US" sz="1400" dirty="0">
                <a:solidFill>
                  <a:schemeClr val="accent3">
                    <a:lumMod val="50000"/>
                  </a:schemeClr>
                </a:solidFill>
              </a:rPr>
              <a:t>Model Evaluation</a:t>
            </a:r>
          </a:p>
          <a:p>
            <a:pPr algn="just"/>
            <a:r>
              <a:rPr lang="en-US" sz="1400" dirty="0">
                <a:solidFill>
                  <a:schemeClr val="accent3">
                    <a:lumMod val="50000"/>
                  </a:schemeClr>
                </a:solidFill>
              </a:rPr>
              <a:t>Insights</a:t>
            </a:r>
            <a:r>
              <a:rPr lang="en-US" sz="1400" dirty="0"/>
              <a:t> </a:t>
            </a:r>
          </a:p>
        </p:txBody>
      </p:sp>
      <p:pic>
        <p:nvPicPr>
          <p:cNvPr id="31" name="Picture Placeholder 30" descr="pink flower">
            <a:extLst>
              <a:ext uri="{FF2B5EF4-FFF2-40B4-BE49-F238E27FC236}">
                <a16:creationId xmlns:a16="http://schemas.microsoft.com/office/drawing/2014/main" id="{26F59C63-890F-4F30-B979-40A77F09EDB5}"/>
              </a:ext>
            </a:extLst>
          </p:cNvPr>
          <p:cNvPicPr>
            <a:picLocks noGrp="1" noChangeAspect="1"/>
          </p:cNvPicPr>
          <p:nvPr>
            <p:ph type="pic" sz="quarter" idx="12"/>
          </p:nvPr>
        </p:nvPicPr>
        <p:blipFill rotWithShape="1">
          <a:blip r:embed="rId2">
            <a:alphaModFix amt="16000"/>
            <a:extLst>
              <a:ext uri="{28A0092B-C50C-407E-A947-70E740481C1C}">
                <a14:useLocalDpi xmlns:a14="http://schemas.microsoft.com/office/drawing/2010/main" val="0"/>
              </a:ext>
            </a:extLst>
          </a:blip>
          <a:srcRect/>
          <a:stretch/>
        </p:blipFill>
        <p:spPr>
          <a:xfrm>
            <a:off x="10363200" y="4884970"/>
            <a:ext cx="1791855" cy="1963794"/>
          </a:xfrm>
        </p:spPr>
      </p:pic>
      <p:sp>
        <p:nvSpPr>
          <p:cNvPr id="35" name="Slide Number Placeholder 34">
            <a:extLst>
              <a:ext uri="{FF2B5EF4-FFF2-40B4-BE49-F238E27FC236}">
                <a16:creationId xmlns:a16="http://schemas.microsoft.com/office/drawing/2014/main" id="{5789CCB9-138D-4D90-8AFB-AC5C73612512}"/>
              </a:ext>
            </a:extLst>
          </p:cNvPr>
          <p:cNvSpPr>
            <a:spLocks noGrp="1"/>
          </p:cNvSpPr>
          <p:nvPr>
            <p:ph type="sldNum" sz="quarter" idx="4"/>
          </p:nvPr>
        </p:nvSpPr>
        <p:spPr/>
        <p:txBody>
          <a:bodyPr/>
          <a:lstStyle/>
          <a:p>
            <a:fld id="{294A09A9-5501-47C1-A89A-A340965A2BE2}" type="slidenum">
              <a:rPr lang="en-US" smtClean="0"/>
              <a:pPr/>
              <a:t>4</a:t>
            </a:fld>
            <a:endParaRPr lang="en-US" dirty="0"/>
          </a:p>
        </p:txBody>
      </p:sp>
    </p:spTree>
    <p:extLst>
      <p:ext uri="{BB962C8B-B14F-4D97-AF65-F5344CB8AC3E}">
        <p14:creationId xmlns:p14="http://schemas.microsoft.com/office/powerpoint/2010/main" val="23712936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0" y="0"/>
            <a:ext cx="6674802" cy="655320"/>
          </a:xfrm>
        </p:spPr>
        <p:txBody>
          <a:bodyPr>
            <a:normAutofit/>
          </a:bodyPr>
          <a:lstStyle/>
          <a:p>
            <a:r>
              <a:rPr lang="en-US" sz="3200" dirty="0"/>
              <a:t>Exploratory Data Analysis</a:t>
            </a:r>
          </a:p>
        </p:txBody>
      </p:sp>
      <p:sp>
        <p:nvSpPr>
          <p:cNvPr id="5" name="Title 2">
            <a:extLst>
              <a:ext uri="{FF2B5EF4-FFF2-40B4-BE49-F238E27FC236}">
                <a16:creationId xmlns:a16="http://schemas.microsoft.com/office/drawing/2014/main" id="{F568C785-D5FB-79E8-197E-9BCB1C54E374}"/>
              </a:ext>
            </a:extLst>
          </p:cNvPr>
          <p:cNvSpPr txBox="1">
            <a:spLocks/>
          </p:cNvSpPr>
          <p:nvPr/>
        </p:nvSpPr>
        <p:spPr>
          <a:xfrm>
            <a:off x="5304683" y="83127"/>
            <a:ext cx="6102226" cy="53570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300" dirty="0">
                <a:solidFill>
                  <a:schemeClr val="accent6">
                    <a:lumMod val="50000"/>
                  </a:schemeClr>
                </a:solidFill>
              </a:rPr>
              <a:t>- Univariate Analysis</a:t>
            </a:r>
          </a:p>
        </p:txBody>
      </p:sp>
      <p:pic>
        <p:nvPicPr>
          <p:cNvPr id="7" name="Picture 6">
            <a:extLst>
              <a:ext uri="{FF2B5EF4-FFF2-40B4-BE49-F238E27FC236}">
                <a16:creationId xmlns:a16="http://schemas.microsoft.com/office/drawing/2014/main" id="{280F4155-883F-DE42-6625-86E9EA247616}"/>
              </a:ext>
            </a:extLst>
          </p:cNvPr>
          <p:cNvPicPr>
            <a:picLocks noChangeAspect="1"/>
          </p:cNvPicPr>
          <p:nvPr/>
        </p:nvPicPr>
        <p:blipFill>
          <a:blip r:embed="rId2"/>
          <a:stretch>
            <a:fillRect/>
          </a:stretch>
        </p:blipFill>
        <p:spPr>
          <a:xfrm>
            <a:off x="419006" y="843474"/>
            <a:ext cx="3437002" cy="2463185"/>
          </a:xfrm>
          <a:prstGeom prst="rect">
            <a:avLst/>
          </a:prstGeom>
        </p:spPr>
      </p:pic>
      <p:sp>
        <p:nvSpPr>
          <p:cNvPr id="8" name="Title 2">
            <a:extLst>
              <a:ext uri="{FF2B5EF4-FFF2-40B4-BE49-F238E27FC236}">
                <a16:creationId xmlns:a16="http://schemas.microsoft.com/office/drawing/2014/main" id="{D6C90386-4322-3A53-740E-2C545A34E398}"/>
              </a:ext>
            </a:extLst>
          </p:cNvPr>
          <p:cNvSpPr txBox="1">
            <a:spLocks/>
          </p:cNvSpPr>
          <p:nvPr/>
        </p:nvSpPr>
        <p:spPr>
          <a:xfrm>
            <a:off x="4161032" y="1584125"/>
            <a:ext cx="4887643" cy="520721"/>
          </a:xfrm>
          <a:prstGeom prst="rect">
            <a:avLst/>
          </a:prstGeom>
        </p:spPr>
        <p:txBody>
          <a:bodyPr vert="horz" lIns="91440" tIns="45720" rIns="91440" bIns="45720" rtlCol="0" anchor="ctr">
            <a:normAutofit fontScale="97500" lnSpcReduction="100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1600" dirty="0">
                <a:solidFill>
                  <a:schemeClr val="accent1">
                    <a:lumMod val="25000"/>
                  </a:schemeClr>
                </a:solidFill>
              </a:rPr>
              <a:t>There is high class imbalance and , it has been handled.</a:t>
            </a:r>
          </a:p>
        </p:txBody>
      </p:sp>
      <p:sp>
        <p:nvSpPr>
          <p:cNvPr id="10" name="Title 2">
            <a:extLst>
              <a:ext uri="{FF2B5EF4-FFF2-40B4-BE49-F238E27FC236}">
                <a16:creationId xmlns:a16="http://schemas.microsoft.com/office/drawing/2014/main" id="{1796FD4E-D750-8F11-4EDD-FC2E1AD92FE2}"/>
              </a:ext>
            </a:extLst>
          </p:cNvPr>
          <p:cNvSpPr txBox="1">
            <a:spLocks/>
          </p:cNvSpPr>
          <p:nvPr/>
        </p:nvSpPr>
        <p:spPr>
          <a:xfrm>
            <a:off x="1752693" y="3298254"/>
            <a:ext cx="1206951" cy="480290"/>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000" dirty="0">
                <a:solidFill>
                  <a:schemeClr val="tx1">
                    <a:lumMod val="95000"/>
                    <a:lumOff val="5000"/>
                  </a:schemeClr>
                </a:solidFill>
              </a:rPr>
              <a:t>Churn</a:t>
            </a:r>
          </a:p>
        </p:txBody>
      </p:sp>
      <p:pic>
        <p:nvPicPr>
          <p:cNvPr id="11" name="Picture 10">
            <a:extLst>
              <a:ext uri="{FF2B5EF4-FFF2-40B4-BE49-F238E27FC236}">
                <a16:creationId xmlns:a16="http://schemas.microsoft.com/office/drawing/2014/main" id="{19426FFA-AE54-7D1D-C715-56ADC28931C6}"/>
              </a:ext>
            </a:extLst>
          </p:cNvPr>
          <p:cNvPicPr>
            <a:picLocks noChangeAspect="1"/>
          </p:cNvPicPr>
          <p:nvPr/>
        </p:nvPicPr>
        <p:blipFill>
          <a:blip r:embed="rId3"/>
          <a:stretch>
            <a:fillRect/>
          </a:stretch>
        </p:blipFill>
        <p:spPr>
          <a:xfrm>
            <a:off x="453665" y="3779355"/>
            <a:ext cx="3461472" cy="2250509"/>
          </a:xfrm>
          <a:prstGeom prst="rect">
            <a:avLst/>
          </a:prstGeom>
        </p:spPr>
      </p:pic>
      <p:sp>
        <p:nvSpPr>
          <p:cNvPr id="12" name="Title 2">
            <a:extLst>
              <a:ext uri="{FF2B5EF4-FFF2-40B4-BE49-F238E27FC236}">
                <a16:creationId xmlns:a16="http://schemas.microsoft.com/office/drawing/2014/main" id="{ECB0C96C-38EB-5193-80BC-20CA2B297EFF}"/>
              </a:ext>
            </a:extLst>
          </p:cNvPr>
          <p:cNvSpPr txBox="1">
            <a:spLocks/>
          </p:cNvSpPr>
          <p:nvPr/>
        </p:nvSpPr>
        <p:spPr>
          <a:xfrm>
            <a:off x="1571365" y="5883914"/>
            <a:ext cx="1742660" cy="766617"/>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000" dirty="0">
                <a:solidFill>
                  <a:schemeClr val="tx1">
                    <a:lumMod val="95000"/>
                    <a:lumOff val="5000"/>
                  </a:schemeClr>
                </a:solidFill>
              </a:rPr>
              <a:t>aon_month</a:t>
            </a:r>
          </a:p>
        </p:txBody>
      </p:sp>
      <p:sp>
        <p:nvSpPr>
          <p:cNvPr id="13" name="Title 2">
            <a:extLst>
              <a:ext uri="{FF2B5EF4-FFF2-40B4-BE49-F238E27FC236}">
                <a16:creationId xmlns:a16="http://schemas.microsoft.com/office/drawing/2014/main" id="{B8BDE97F-2D8C-6E9F-6464-EE7738F229B2}"/>
              </a:ext>
            </a:extLst>
          </p:cNvPr>
          <p:cNvSpPr txBox="1">
            <a:spLocks/>
          </p:cNvSpPr>
          <p:nvPr/>
        </p:nvSpPr>
        <p:spPr>
          <a:xfrm>
            <a:off x="4316307" y="4422215"/>
            <a:ext cx="4887643" cy="81401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pPr algn="just"/>
            <a:r>
              <a:rPr lang="en-US" sz="1600" dirty="0">
                <a:solidFill>
                  <a:schemeClr val="bg2">
                    <a:lumMod val="10000"/>
                  </a:schemeClr>
                </a:solidFill>
              </a:rPr>
              <a:t>The churn rate rises in comparison to new consumers. After utilizing the network for a while, users are generally satisfied.</a:t>
            </a:r>
          </a:p>
        </p:txBody>
      </p:sp>
    </p:spTree>
    <p:extLst>
      <p:ext uri="{BB962C8B-B14F-4D97-AF65-F5344CB8AC3E}">
        <p14:creationId xmlns:p14="http://schemas.microsoft.com/office/powerpoint/2010/main" val="191201259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0" y="-92363"/>
            <a:ext cx="6674802" cy="655320"/>
          </a:xfrm>
        </p:spPr>
        <p:txBody>
          <a:bodyPr>
            <a:normAutofit/>
          </a:bodyPr>
          <a:lstStyle/>
          <a:p>
            <a:r>
              <a:rPr lang="en-US" sz="3200" dirty="0"/>
              <a:t>Exploratory Data Analysis</a:t>
            </a:r>
          </a:p>
        </p:txBody>
      </p:sp>
      <p:sp>
        <p:nvSpPr>
          <p:cNvPr id="5" name="Title 2">
            <a:extLst>
              <a:ext uri="{FF2B5EF4-FFF2-40B4-BE49-F238E27FC236}">
                <a16:creationId xmlns:a16="http://schemas.microsoft.com/office/drawing/2014/main" id="{F568C785-D5FB-79E8-197E-9BCB1C54E374}"/>
              </a:ext>
            </a:extLst>
          </p:cNvPr>
          <p:cNvSpPr txBox="1">
            <a:spLocks/>
          </p:cNvSpPr>
          <p:nvPr/>
        </p:nvSpPr>
        <p:spPr>
          <a:xfrm>
            <a:off x="5313919" y="0"/>
            <a:ext cx="6102226" cy="53570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400" dirty="0">
                <a:solidFill>
                  <a:schemeClr val="accent6">
                    <a:lumMod val="50000"/>
                  </a:schemeClr>
                </a:solidFill>
              </a:rPr>
              <a:t>- Bivariate Analysis</a:t>
            </a:r>
          </a:p>
        </p:txBody>
      </p:sp>
      <p:sp>
        <p:nvSpPr>
          <p:cNvPr id="8" name="Title 2">
            <a:extLst>
              <a:ext uri="{FF2B5EF4-FFF2-40B4-BE49-F238E27FC236}">
                <a16:creationId xmlns:a16="http://schemas.microsoft.com/office/drawing/2014/main" id="{D6C90386-4322-3A53-740E-2C545A34E398}"/>
              </a:ext>
            </a:extLst>
          </p:cNvPr>
          <p:cNvSpPr txBox="1">
            <a:spLocks/>
          </p:cNvSpPr>
          <p:nvPr/>
        </p:nvSpPr>
        <p:spPr>
          <a:xfrm>
            <a:off x="4911530" y="1540993"/>
            <a:ext cx="3896041" cy="606985"/>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pPr algn="just"/>
            <a:r>
              <a:rPr lang="en-US" sz="1600" dirty="0">
                <a:solidFill>
                  <a:schemeClr val="bg2">
                    <a:lumMod val="10000"/>
                  </a:schemeClr>
                </a:solidFill>
              </a:rPr>
              <a:t>The Minimum average revenue per user (ARPU) lies between 250 to 500.</a:t>
            </a:r>
          </a:p>
        </p:txBody>
      </p:sp>
      <p:sp>
        <p:nvSpPr>
          <p:cNvPr id="6" name="Title 2">
            <a:extLst>
              <a:ext uri="{FF2B5EF4-FFF2-40B4-BE49-F238E27FC236}">
                <a16:creationId xmlns:a16="http://schemas.microsoft.com/office/drawing/2014/main" id="{88CA7E4D-995A-CC4A-DF0C-A1A2AD7D2157}"/>
              </a:ext>
            </a:extLst>
          </p:cNvPr>
          <p:cNvSpPr txBox="1">
            <a:spLocks/>
          </p:cNvSpPr>
          <p:nvPr/>
        </p:nvSpPr>
        <p:spPr>
          <a:xfrm>
            <a:off x="1890542" y="2743900"/>
            <a:ext cx="1197714" cy="344356"/>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1600" dirty="0">
                <a:solidFill>
                  <a:schemeClr val="tx1">
                    <a:lumMod val="95000"/>
                    <a:lumOff val="5000"/>
                  </a:schemeClr>
                </a:solidFill>
              </a:rPr>
              <a:t>ARPU_6</a:t>
            </a:r>
          </a:p>
        </p:txBody>
      </p:sp>
      <p:pic>
        <p:nvPicPr>
          <p:cNvPr id="10" name="Picture 9">
            <a:extLst>
              <a:ext uri="{FF2B5EF4-FFF2-40B4-BE49-F238E27FC236}">
                <a16:creationId xmlns:a16="http://schemas.microsoft.com/office/drawing/2014/main" id="{9EE95ABB-0712-C213-6B44-69A714174156}"/>
              </a:ext>
            </a:extLst>
          </p:cNvPr>
          <p:cNvPicPr>
            <a:picLocks noChangeAspect="1"/>
          </p:cNvPicPr>
          <p:nvPr/>
        </p:nvPicPr>
        <p:blipFill>
          <a:blip r:embed="rId2"/>
          <a:stretch>
            <a:fillRect/>
          </a:stretch>
        </p:blipFill>
        <p:spPr>
          <a:xfrm>
            <a:off x="496662" y="889923"/>
            <a:ext cx="3730281" cy="1848957"/>
          </a:xfrm>
          <a:prstGeom prst="rect">
            <a:avLst/>
          </a:prstGeom>
        </p:spPr>
      </p:pic>
      <p:pic>
        <p:nvPicPr>
          <p:cNvPr id="12" name="Picture 11">
            <a:extLst>
              <a:ext uri="{FF2B5EF4-FFF2-40B4-BE49-F238E27FC236}">
                <a16:creationId xmlns:a16="http://schemas.microsoft.com/office/drawing/2014/main" id="{5277AD51-61D8-A61E-FF5B-7BE2DC86B292}"/>
              </a:ext>
            </a:extLst>
          </p:cNvPr>
          <p:cNvPicPr>
            <a:picLocks noChangeAspect="1"/>
          </p:cNvPicPr>
          <p:nvPr/>
        </p:nvPicPr>
        <p:blipFill>
          <a:blip r:embed="rId3"/>
          <a:stretch>
            <a:fillRect/>
          </a:stretch>
        </p:blipFill>
        <p:spPr>
          <a:xfrm>
            <a:off x="529479" y="3483776"/>
            <a:ext cx="3762828" cy="1942240"/>
          </a:xfrm>
          <a:prstGeom prst="rect">
            <a:avLst/>
          </a:prstGeom>
        </p:spPr>
      </p:pic>
      <p:sp>
        <p:nvSpPr>
          <p:cNvPr id="14" name="TextBox 13">
            <a:extLst>
              <a:ext uri="{FF2B5EF4-FFF2-40B4-BE49-F238E27FC236}">
                <a16:creationId xmlns:a16="http://schemas.microsoft.com/office/drawing/2014/main" id="{4CE3A167-DBF4-43AA-97CC-F97E59EEFFCB}"/>
              </a:ext>
            </a:extLst>
          </p:cNvPr>
          <p:cNvSpPr txBox="1"/>
          <p:nvPr/>
        </p:nvSpPr>
        <p:spPr>
          <a:xfrm>
            <a:off x="1360818" y="5487201"/>
            <a:ext cx="2201892" cy="338554"/>
          </a:xfrm>
          <a:prstGeom prst="rect">
            <a:avLst/>
          </a:prstGeom>
          <a:noFill/>
        </p:spPr>
        <p:txBody>
          <a:bodyPr wrap="square">
            <a:spAutoFit/>
          </a:bodyPr>
          <a:lstStyle/>
          <a:p>
            <a:r>
              <a:rPr lang="en-US" sz="1600" dirty="0"/>
              <a:t>last_day_rch_amt_8</a:t>
            </a:r>
          </a:p>
        </p:txBody>
      </p:sp>
      <p:sp>
        <p:nvSpPr>
          <p:cNvPr id="16" name="TextBox 15">
            <a:extLst>
              <a:ext uri="{FF2B5EF4-FFF2-40B4-BE49-F238E27FC236}">
                <a16:creationId xmlns:a16="http://schemas.microsoft.com/office/drawing/2014/main" id="{FEF2ED6A-0D1A-4EFF-E2C9-142F9A1641BB}"/>
              </a:ext>
            </a:extLst>
          </p:cNvPr>
          <p:cNvSpPr txBox="1"/>
          <p:nvPr/>
        </p:nvSpPr>
        <p:spPr>
          <a:xfrm>
            <a:off x="4707867" y="3707777"/>
            <a:ext cx="6172200" cy="1569660"/>
          </a:xfrm>
          <a:prstGeom prst="rect">
            <a:avLst/>
          </a:prstGeom>
          <a:noFill/>
        </p:spPr>
        <p:txBody>
          <a:bodyPr wrap="square">
            <a:spAutoFit/>
          </a:bodyPr>
          <a:lstStyle/>
          <a:p>
            <a:r>
              <a:rPr lang="en-US" sz="1600" dirty="0"/>
              <a:t>The median last day recharge amount for month 8, during the action phase, is almost zero, indicating that churned customers did not recharge at the end of this month. Consequently, it's apparent that their purchasing activity significantly decreases in month 8, which precedes their churn in month 9.</a:t>
            </a:r>
          </a:p>
        </p:txBody>
      </p:sp>
    </p:spTree>
    <p:extLst>
      <p:ext uri="{BB962C8B-B14F-4D97-AF65-F5344CB8AC3E}">
        <p14:creationId xmlns:p14="http://schemas.microsoft.com/office/powerpoint/2010/main" val="378767030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0" y="-92363"/>
            <a:ext cx="6674802" cy="655320"/>
          </a:xfrm>
        </p:spPr>
        <p:txBody>
          <a:bodyPr>
            <a:normAutofit/>
          </a:bodyPr>
          <a:lstStyle/>
          <a:p>
            <a:r>
              <a:rPr lang="en-US" sz="3200" dirty="0"/>
              <a:t>Exploratory Data Analysis</a:t>
            </a:r>
          </a:p>
        </p:txBody>
      </p:sp>
      <p:sp>
        <p:nvSpPr>
          <p:cNvPr id="5" name="Title 2">
            <a:extLst>
              <a:ext uri="{FF2B5EF4-FFF2-40B4-BE49-F238E27FC236}">
                <a16:creationId xmlns:a16="http://schemas.microsoft.com/office/drawing/2014/main" id="{F568C785-D5FB-79E8-197E-9BCB1C54E374}"/>
              </a:ext>
            </a:extLst>
          </p:cNvPr>
          <p:cNvSpPr txBox="1">
            <a:spLocks/>
          </p:cNvSpPr>
          <p:nvPr/>
        </p:nvSpPr>
        <p:spPr>
          <a:xfrm>
            <a:off x="5313919" y="0"/>
            <a:ext cx="6102226" cy="53570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400" dirty="0">
                <a:solidFill>
                  <a:schemeClr val="accent6">
                    <a:lumMod val="50000"/>
                  </a:schemeClr>
                </a:solidFill>
              </a:rPr>
              <a:t>- Bivariate Analysis</a:t>
            </a:r>
          </a:p>
        </p:txBody>
      </p:sp>
      <p:sp>
        <p:nvSpPr>
          <p:cNvPr id="14" name="TextBox 13">
            <a:extLst>
              <a:ext uri="{FF2B5EF4-FFF2-40B4-BE49-F238E27FC236}">
                <a16:creationId xmlns:a16="http://schemas.microsoft.com/office/drawing/2014/main" id="{4CE3A167-DBF4-43AA-97CC-F97E59EEFFCB}"/>
              </a:ext>
            </a:extLst>
          </p:cNvPr>
          <p:cNvSpPr txBox="1"/>
          <p:nvPr/>
        </p:nvSpPr>
        <p:spPr>
          <a:xfrm>
            <a:off x="2223460" y="4244997"/>
            <a:ext cx="1563537" cy="338554"/>
          </a:xfrm>
          <a:prstGeom prst="rect">
            <a:avLst/>
          </a:prstGeom>
          <a:noFill/>
        </p:spPr>
        <p:txBody>
          <a:bodyPr wrap="square">
            <a:spAutoFit/>
          </a:bodyPr>
          <a:lstStyle/>
          <a:p>
            <a:r>
              <a:rPr lang="en-US" sz="1600" dirty="0"/>
              <a:t>onnet_mou_8</a:t>
            </a:r>
          </a:p>
        </p:txBody>
      </p:sp>
      <p:sp>
        <p:nvSpPr>
          <p:cNvPr id="16" name="TextBox 15">
            <a:extLst>
              <a:ext uri="{FF2B5EF4-FFF2-40B4-BE49-F238E27FC236}">
                <a16:creationId xmlns:a16="http://schemas.microsoft.com/office/drawing/2014/main" id="{FEF2ED6A-0D1A-4EFF-E2C9-142F9A1641BB}"/>
              </a:ext>
            </a:extLst>
          </p:cNvPr>
          <p:cNvSpPr txBox="1"/>
          <p:nvPr/>
        </p:nvSpPr>
        <p:spPr>
          <a:xfrm>
            <a:off x="5725785" y="4173604"/>
            <a:ext cx="6172200" cy="1569660"/>
          </a:xfrm>
          <a:prstGeom prst="rect">
            <a:avLst/>
          </a:prstGeom>
          <a:noFill/>
        </p:spPr>
        <p:txBody>
          <a:bodyPr wrap="square">
            <a:spAutoFit/>
          </a:bodyPr>
          <a:lstStyle/>
          <a:p>
            <a:r>
              <a:rPr lang="en-US" sz="1600" dirty="0"/>
              <a:t>The median on-network minutes of usage for month 8, which corresponds to the action phase, is significantly lower for churned customers when compared to non-churned customers. This observation strongly indicates a decreasing pattern in their network usage leading up to their churn.</a:t>
            </a:r>
          </a:p>
        </p:txBody>
      </p:sp>
      <p:pic>
        <p:nvPicPr>
          <p:cNvPr id="4" name="Picture 3">
            <a:extLst>
              <a:ext uri="{FF2B5EF4-FFF2-40B4-BE49-F238E27FC236}">
                <a16:creationId xmlns:a16="http://schemas.microsoft.com/office/drawing/2014/main" id="{1F01A493-7DD2-B693-D9CA-2C0E9FE0F355}"/>
              </a:ext>
            </a:extLst>
          </p:cNvPr>
          <p:cNvPicPr>
            <a:picLocks noChangeAspect="1"/>
          </p:cNvPicPr>
          <p:nvPr/>
        </p:nvPicPr>
        <p:blipFill>
          <a:blip r:embed="rId2"/>
          <a:stretch>
            <a:fillRect/>
          </a:stretch>
        </p:blipFill>
        <p:spPr>
          <a:xfrm>
            <a:off x="249571" y="1334899"/>
            <a:ext cx="5306677" cy="2754023"/>
          </a:xfrm>
          <a:prstGeom prst="rect">
            <a:avLst/>
          </a:prstGeom>
        </p:spPr>
      </p:pic>
    </p:spTree>
    <p:extLst>
      <p:ext uri="{BB962C8B-B14F-4D97-AF65-F5344CB8AC3E}">
        <p14:creationId xmlns:p14="http://schemas.microsoft.com/office/powerpoint/2010/main" val="23392174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0" y="296936"/>
            <a:ext cx="6674802" cy="655320"/>
          </a:xfrm>
        </p:spPr>
        <p:txBody>
          <a:bodyPr>
            <a:normAutofit/>
          </a:bodyPr>
          <a:lstStyle/>
          <a:p>
            <a:r>
              <a:rPr lang="en-US" sz="3200" dirty="0"/>
              <a:t>Exploratory Data Analysis</a:t>
            </a:r>
          </a:p>
        </p:txBody>
      </p:sp>
      <p:sp>
        <p:nvSpPr>
          <p:cNvPr id="5" name="Title 2">
            <a:extLst>
              <a:ext uri="{FF2B5EF4-FFF2-40B4-BE49-F238E27FC236}">
                <a16:creationId xmlns:a16="http://schemas.microsoft.com/office/drawing/2014/main" id="{F568C785-D5FB-79E8-197E-9BCB1C54E374}"/>
              </a:ext>
            </a:extLst>
          </p:cNvPr>
          <p:cNvSpPr txBox="1">
            <a:spLocks/>
          </p:cNvSpPr>
          <p:nvPr/>
        </p:nvSpPr>
        <p:spPr>
          <a:xfrm>
            <a:off x="5332026" y="380246"/>
            <a:ext cx="6102226" cy="53570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lang="en-US" sz="4400" kern="1200">
                <a:solidFill>
                  <a:schemeClr val="accent2">
                    <a:lumMod val="50000"/>
                  </a:schemeClr>
                </a:solidFill>
                <a:latin typeface="+mj-lt"/>
                <a:ea typeface="+mn-ea"/>
                <a:cs typeface="+mn-cs"/>
              </a:defRPr>
            </a:lvl1pPr>
          </a:lstStyle>
          <a:p>
            <a:r>
              <a:rPr lang="en-US" sz="2400" dirty="0">
                <a:solidFill>
                  <a:schemeClr val="accent6">
                    <a:lumMod val="50000"/>
                  </a:schemeClr>
                </a:solidFill>
              </a:rPr>
              <a:t>- Correlation Analysis</a:t>
            </a:r>
          </a:p>
        </p:txBody>
      </p:sp>
      <p:sp>
        <p:nvSpPr>
          <p:cNvPr id="14" name="TextBox 13">
            <a:extLst>
              <a:ext uri="{FF2B5EF4-FFF2-40B4-BE49-F238E27FC236}">
                <a16:creationId xmlns:a16="http://schemas.microsoft.com/office/drawing/2014/main" id="{4CE3A167-DBF4-43AA-97CC-F97E59EEFFCB}"/>
              </a:ext>
            </a:extLst>
          </p:cNvPr>
          <p:cNvSpPr txBox="1"/>
          <p:nvPr/>
        </p:nvSpPr>
        <p:spPr>
          <a:xfrm>
            <a:off x="1223308" y="3904040"/>
            <a:ext cx="2210517" cy="338554"/>
          </a:xfrm>
          <a:prstGeom prst="rect">
            <a:avLst/>
          </a:prstGeom>
          <a:noFill/>
        </p:spPr>
        <p:txBody>
          <a:bodyPr wrap="square">
            <a:spAutoFit/>
          </a:bodyPr>
          <a:lstStyle/>
          <a:p>
            <a:r>
              <a:rPr lang="en-US" sz="1600" dirty="0"/>
              <a:t>Correlated variables</a:t>
            </a:r>
          </a:p>
        </p:txBody>
      </p:sp>
      <p:sp>
        <p:nvSpPr>
          <p:cNvPr id="16" name="TextBox 15">
            <a:extLst>
              <a:ext uri="{FF2B5EF4-FFF2-40B4-BE49-F238E27FC236}">
                <a16:creationId xmlns:a16="http://schemas.microsoft.com/office/drawing/2014/main" id="{FEF2ED6A-0D1A-4EFF-E2C9-142F9A1641BB}"/>
              </a:ext>
            </a:extLst>
          </p:cNvPr>
          <p:cNvSpPr txBox="1"/>
          <p:nvPr/>
        </p:nvSpPr>
        <p:spPr>
          <a:xfrm>
            <a:off x="4777308" y="2317473"/>
            <a:ext cx="6172200" cy="1077218"/>
          </a:xfrm>
          <a:prstGeom prst="rect">
            <a:avLst/>
          </a:prstGeom>
          <a:noFill/>
        </p:spPr>
        <p:txBody>
          <a:bodyPr wrap="square">
            <a:spAutoFit/>
          </a:bodyPr>
          <a:lstStyle/>
          <a:p>
            <a:r>
              <a:rPr lang="en-US" sz="1600" dirty="0"/>
              <a:t>As the data set contains numerous variables, its difficult to deduce a heat map for all. So, we have checked correlation matrix for all variables and derived these highly correlated variables. Eliminated these highly correlated variables.</a:t>
            </a:r>
          </a:p>
        </p:txBody>
      </p:sp>
      <p:pic>
        <p:nvPicPr>
          <p:cNvPr id="6" name="Picture 5">
            <a:extLst>
              <a:ext uri="{FF2B5EF4-FFF2-40B4-BE49-F238E27FC236}">
                <a16:creationId xmlns:a16="http://schemas.microsoft.com/office/drawing/2014/main" id="{01D76616-007B-CEA8-C74B-7F55C1422646}"/>
              </a:ext>
            </a:extLst>
          </p:cNvPr>
          <p:cNvPicPr>
            <a:picLocks noChangeAspect="1"/>
          </p:cNvPicPr>
          <p:nvPr/>
        </p:nvPicPr>
        <p:blipFill>
          <a:blip r:embed="rId2"/>
          <a:stretch>
            <a:fillRect/>
          </a:stretch>
        </p:blipFill>
        <p:spPr>
          <a:xfrm>
            <a:off x="605756" y="1972279"/>
            <a:ext cx="3457899" cy="1855458"/>
          </a:xfrm>
          <a:prstGeom prst="rect">
            <a:avLst/>
          </a:prstGeom>
        </p:spPr>
      </p:pic>
    </p:spTree>
    <p:extLst>
      <p:ext uri="{BB962C8B-B14F-4D97-AF65-F5344CB8AC3E}">
        <p14:creationId xmlns:p14="http://schemas.microsoft.com/office/powerpoint/2010/main" val="336382227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9055465-EA9F-436E-A0C3-64912E06BF2C}"/>
              </a:ext>
            </a:extLst>
          </p:cNvPr>
          <p:cNvSpPr>
            <a:spLocks noGrp="1"/>
          </p:cNvSpPr>
          <p:nvPr>
            <p:ph type="title"/>
          </p:nvPr>
        </p:nvSpPr>
        <p:spPr>
          <a:xfrm>
            <a:off x="3390181" y="615004"/>
            <a:ext cx="6674802" cy="655320"/>
          </a:xfrm>
        </p:spPr>
        <p:txBody>
          <a:bodyPr>
            <a:normAutofit/>
          </a:bodyPr>
          <a:lstStyle/>
          <a:p>
            <a:r>
              <a:rPr lang="en-US" sz="3200" dirty="0"/>
              <a:t>Class Imbalance Handling</a:t>
            </a:r>
          </a:p>
        </p:txBody>
      </p:sp>
      <p:sp>
        <p:nvSpPr>
          <p:cNvPr id="16" name="TextBox 15">
            <a:extLst>
              <a:ext uri="{FF2B5EF4-FFF2-40B4-BE49-F238E27FC236}">
                <a16:creationId xmlns:a16="http://schemas.microsoft.com/office/drawing/2014/main" id="{FEF2ED6A-0D1A-4EFF-E2C9-142F9A1641BB}"/>
              </a:ext>
            </a:extLst>
          </p:cNvPr>
          <p:cNvSpPr txBox="1"/>
          <p:nvPr/>
        </p:nvSpPr>
        <p:spPr>
          <a:xfrm>
            <a:off x="1369446" y="2111891"/>
            <a:ext cx="9517090" cy="1815882"/>
          </a:xfrm>
          <a:prstGeom prst="rect">
            <a:avLst/>
          </a:prstGeom>
          <a:noFill/>
        </p:spPr>
        <p:txBody>
          <a:bodyPr wrap="square">
            <a:spAutoFit/>
          </a:bodyPr>
          <a:lstStyle/>
          <a:p>
            <a:pPr marL="285750" indent="-285750" algn="just">
              <a:buFont typeface="Arial" panose="020B0604020202020204" pitchFamily="34" charset="0"/>
              <a:buChar char="•"/>
            </a:pPr>
            <a:r>
              <a:rPr lang="en-US" sz="1600" dirty="0"/>
              <a:t>Class imbalance can significantly impact model performance. To address this issue, several techniques, including under sampling, oversampling, SMOTE (Synthetic Minority Over-sampling Technique), Tomek links , ADASYN and SMOTE+TOMEK have been employed in our model.</a:t>
            </a:r>
          </a:p>
          <a:p>
            <a:pPr marL="285750" indent="-285750" algn="just">
              <a:buFont typeface="Arial" panose="020B0604020202020204" pitchFamily="34" charset="0"/>
              <a:buChar char="•"/>
            </a:pPr>
            <a:endParaRPr lang="en-US" sz="1600" dirty="0"/>
          </a:p>
          <a:p>
            <a:pPr marL="285750" indent="-285750" algn="just">
              <a:buFont typeface="Arial" panose="020B0604020202020204" pitchFamily="34" charset="0"/>
              <a:buChar char="•"/>
            </a:pPr>
            <a:r>
              <a:rPr lang="en-US" sz="1600" dirty="0"/>
              <a:t>The above-mentioned techniques are performed on Logistic Regression , Decision tree and Random forest Models.</a:t>
            </a:r>
          </a:p>
        </p:txBody>
      </p:sp>
      <p:pic>
        <p:nvPicPr>
          <p:cNvPr id="2" name="Picture Placeholder 28" descr="sunflower">
            <a:extLst>
              <a:ext uri="{FF2B5EF4-FFF2-40B4-BE49-F238E27FC236}">
                <a16:creationId xmlns:a16="http://schemas.microsoft.com/office/drawing/2014/main" id="{0E547F4F-8460-3CB2-A8E2-667DCAC58E93}"/>
              </a:ext>
            </a:extLst>
          </p:cNvPr>
          <p:cNvPicPr>
            <a:picLocks noChangeAspect="1"/>
          </p:cNvPicPr>
          <p:nvPr/>
        </p:nvPicPr>
        <p:blipFill rotWithShape="1">
          <a:blip r:embed="rId2">
            <a:alphaModFix amt="32000"/>
            <a:extLst>
              <a:ext uri="{28A0092B-C50C-407E-A947-70E740481C1C}">
                <a14:useLocalDpi xmlns:a14="http://schemas.microsoft.com/office/drawing/2010/main" val="0"/>
              </a:ext>
            </a:extLst>
          </a:blip>
          <a:srcRect/>
          <a:stretch/>
        </p:blipFill>
        <p:spPr>
          <a:xfrm rot="16200000">
            <a:off x="9756567" y="4422567"/>
            <a:ext cx="2323935" cy="2546931"/>
          </a:xfrm>
          <a:prstGeom prst="rect">
            <a:avLst/>
          </a:prstGeom>
          <a:effectLst>
            <a:outerShdw dist="50800" dir="5400000" algn="ctr" rotWithShape="0">
              <a:srgbClr val="000000">
                <a:alpha val="0"/>
              </a:srgbClr>
            </a:outerShdw>
          </a:effectLst>
        </p:spPr>
      </p:pic>
    </p:spTree>
    <p:extLst>
      <p:ext uri="{BB962C8B-B14F-4D97-AF65-F5344CB8AC3E}">
        <p14:creationId xmlns:p14="http://schemas.microsoft.com/office/powerpoint/2010/main" val="2462992245"/>
      </p:ext>
    </p:extLst>
  </p:cSld>
  <p:clrMapOvr>
    <a:masterClrMapping/>
  </p:clrMapOvr>
</p:sld>
</file>

<file path=ppt/theme/theme1.xml><?xml version="1.0" encoding="utf-8"?>
<a:theme xmlns:a="http://schemas.openxmlformats.org/drawingml/2006/main" name="Office Theme">
  <a:themeElements>
    <a:clrScheme name="Minimalist Presentation">
      <a:dk1>
        <a:sysClr val="windowText" lastClr="000000"/>
      </a:dk1>
      <a:lt1>
        <a:sysClr val="window" lastClr="FFFFFF"/>
      </a:lt1>
      <a:dk2>
        <a:srgbClr val="ABABAB"/>
      </a:dk2>
      <a:lt2>
        <a:srgbClr val="F2F1EE"/>
      </a:lt2>
      <a:accent1>
        <a:srgbClr val="D8D2CD"/>
      </a:accent1>
      <a:accent2>
        <a:srgbClr val="C0C9C2"/>
      </a:accent2>
      <a:accent3>
        <a:srgbClr val="A5A5A5"/>
      </a:accent3>
      <a:accent4>
        <a:srgbClr val="FFC000"/>
      </a:accent4>
      <a:accent5>
        <a:srgbClr val="5B9BD5"/>
      </a:accent5>
      <a:accent6>
        <a:srgbClr val="70AD47"/>
      </a:accent6>
      <a:hlink>
        <a:srgbClr val="0563C1"/>
      </a:hlink>
      <a:folHlink>
        <a:srgbClr val="954F72"/>
      </a:folHlink>
    </a:clrScheme>
    <a:fontScheme name="Custom 3">
      <a:majorFont>
        <a:latin typeface="Biome Light"/>
        <a:ea typeface=""/>
        <a:cs typeface=""/>
      </a:majorFont>
      <a:minorFont>
        <a:latin typeface="Biome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color presentation_Win32_LW_v2.potx" id="{B7F4C684-7BE5-4BD8-BEBE-7F207A45F474}" vid="{9091DE1E-F617-4C59-950B-F96736B889D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0976319-4513-485C-AD3A-E56C39927A38}">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53A10211-FBDE-44DA-8AD6-29E596B2975F}">
  <ds:schemaRefs>
    <ds:schemaRef ds:uri="http://schemas.microsoft.com/sharepoint/v3/contenttype/forms"/>
  </ds:schemaRefs>
</ds:datastoreItem>
</file>

<file path=customXml/itemProps3.xml><?xml version="1.0" encoding="utf-8"?>
<ds:datastoreItem xmlns:ds="http://schemas.openxmlformats.org/officeDocument/2006/customXml" ds:itemID="{6A1B7BBB-8F46-4BA8-85EC-2ECC1D2E32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{42B0B980-1DA0-42FC-9EDA-7D38BF2FB81F}tf16411245_win32</Template>
  <TotalTime>2855</TotalTime>
  <Words>1411</Words>
  <Application>Microsoft Office PowerPoint</Application>
  <PresentationFormat>Widescreen</PresentationFormat>
  <Paragraphs>132</Paragraphs>
  <Slides>17</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Arial</vt:lpstr>
      <vt:lpstr>Biome Light</vt:lpstr>
      <vt:lpstr>Calibri</vt:lpstr>
      <vt:lpstr>Courier New</vt:lpstr>
      <vt:lpstr>Wingdings</vt:lpstr>
      <vt:lpstr>Office Theme</vt:lpstr>
      <vt:lpstr>Telecom Churn  Case Study</vt:lpstr>
      <vt:lpstr>Agenda</vt:lpstr>
      <vt:lpstr>Business Problem Statement</vt:lpstr>
      <vt:lpstr>PowerPoint Presentation</vt:lpstr>
      <vt:lpstr>Exploratory Data Analysis</vt:lpstr>
      <vt:lpstr>Exploratory Data Analysis</vt:lpstr>
      <vt:lpstr>Exploratory Data Analysis</vt:lpstr>
      <vt:lpstr>Exploratory Data Analysis</vt:lpstr>
      <vt:lpstr>Class Imbalance Handling</vt:lpstr>
      <vt:lpstr>Model Selection</vt:lpstr>
      <vt:lpstr>Model 1 , 2 &amp; 3 on Logistic Regression</vt:lpstr>
      <vt:lpstr>Logistic Regression - Model Evaluation on Train set</vt:lpstr>
      <vt:lpstr>Logistic Regression - Model Building on Train set</vt:lpstr>
      <vt:lpstr>Hyper-parameter Tuning          In Random forest</vt:lpstr>
      <vt:lpstr>Logistic Regression - Model Evaluation on Test set</vt:lpstr>
      <vt:lpstr>Important indicators:</vt:lpstr>
      <vt:lpstr>Insights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Telecom Churn  Case Study</dc:title>
  <dc:creator>Lavanya k</dc:creator>
  <cp:lastModifiedBy>Lavanya k</cp:lastModifiedBy>
  <cp:revision>7</cp:revision>
  <dcterms:created xsi:type="dcterms:W3CDTF">2023-10-01T09:30:43Z</dcterms:created>
  <dcterms:modified xsi:type="dcterms:W3CDTF">2023-10-03T15:04:29Z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